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75" r:id="rId3"/>
    <p:sldId id="282" r:id="rId4"/>
    <p:sldId id="283" r:id="rId5"/>
    <p:sldId id="286" r:id="rId6"/>
    <p:sldId id="287" r:id="rId7"/>
    <p:sldId id="284" r:id="rId8"/>
    <p:sldId id="276" r:id="rId9"/>
    <p:sldId id="288" r:id="rId10"/>
    <p:sldId id="266" r:id="rId11"/>
  </p:sldIdLst>
  <p:sldSz cx="9144000" cy="6858000" type="screen4x3"/>
  <p:notesSz cx="7010400" cy="92964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24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E71C12-E06E-4F79-B95E-E2D2FB812C28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B2C56D91-1A91-4AF3-9857-6D9980CC037E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Política en Garantías–</a:t>
          </a:r>
        </a:p>
        <a:p>
          <a:r>
            <a: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Cumplimiento de la NICSP</a:t>
          </a:r>
          <a:endParaRPr lang="es-E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3DDA6B-C2F9-4EF9-98F7-D96F663E897D}" type="parTrans" cxnId="{E28D2598-DF82-48DE-AE30-882FFC222CF4}">
      <dgm:prSet/>
      <dgm:spPr/>
      <dgm:t>
        <a:bodyPr/>
        <a:lstStyle/>
        <a:p>
          <a:endParaRPr lang="es-ES"/>
        </a:p>
      </dgm:t>
    </dgm:pt>
    <dgm:pt modelId="{AB2D9920-D67F-4BF7-A511-0A69B4E86AD3}" type="sibTrans" cxnId="{E28D2598-DF82-48DE-AE30-882FFC222CF4}">
      <dgm:prSet/>
      <dgm:spPr/>
      <dgm:t>
        <a:bodyPr/>
        <a:lstStyle/>
        <a:p>
          <a:endParaRPr lang="es-ES"/>
        </a:p>
      </dgm:t>
    </dgm:pt>
    <dgm:pt modelId="{E2735E57-75BD-449F-B2E8-7984AC8D80A0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Registro al iniciar una garantía de cumplimiento / participación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E94652-3E44-4633-A68C-31A95969EF7C}" type="parTrans" cxnId="{C0117734-2E00-406D-83B9-C4EE4B3145FC}">
      <dgm:prSet/>
      <dgm:spPr/>
      <dgm:t>
        <a:bodyPr/>
        <a:lstStyle/>
        <a:p>
          <a:endParaRPr lang="es-ES"/>
        </a:p>
      </dgm:t>
    </dgm:pt>
    <dgm:pt modelId="{F02AE88B-AD70-4CEC-924C-3599AC90BCD3}" type="sibTrans" cxnId="{C0117734-2E00-406D-83B9-C4EE4B3145FC}">
      <dgm:prSet/>
      <dgm:spPr/>
      <dgm:t>
        <a:bodyPr/>
        <a:lstStyle/>
        <a:p>
          <a:endParaRPr lang="es-ES"/>
        </a:p>
      </dgm:t>
    </dgm:pt>
    <dgm:pt modelId="{84A4DA5D-DC92-4EFD-8A07-9AAEBF17AE30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Detalles en la devolución </a:t>
          </a:r>
        </a:p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Participación de varios áreas de la DAF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842A3C-8C3E-453E-B4BF-A45E6111C63C}" type="parTrans" cxnId="{E14554CD-418B-464C-8848-1F94CEF0925C}">
      <dgm:prSet/>
      <dgm:spPr/>
      <dgm:t>
        <a:bodyPr/>
        <a:lstStyle/>
        <a:p>
          <a:endParaRPr lang="es-ES"/>
        </a:p>
      </dgm:t>
    </dgm:pt>
    <dgm:pt modelId="{2C99E69E-CF9C-4706-A933-F5D91E7F29E6}" type="sibTrans" cxnId="{E14554CD-418B-464C-8848-1F94CEF0925C}">
      <dgm:prSet/>
      <dgm:spPr/>
      <dgm:t>
        <a:bodyPr/>
        <a:lstStyle/>
        <a:p>
          <a:endParaRPr lang="es-ES"/>
        </a:p>
      </dgm:t>
    </dgm:pt>
    <dgm:pt modelId="{6E8F9DFD-791B-4205-BB38-5646CFA46247}" type="pres">
      <dgm:prSet presAssocID="{09E71C12-E06E-4F79-B95E-E2D2FB812C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BBD1A2B-6A8D-4D6D-8E6D-9B9DC86C05A1}" type="pres">
      <dgm:prSet presAssocID="{84A4DA5D-DC92-4EFD-8A07-9AAEBF17AE30}" presName="boxAndChildren" presStyleCnt="0"/>
      <dgm:spPr/>
    </dgm:pt>
    <dgm:pt modelId="{AFA4DC52-D134-4DDF-9E15-8F9DCBDB1A94}" type="pres">
      <dgm:prSet presAssocID="{84A4DA5D-DC92-4EFD-8A07-9AAEBF17AE30}" presName="parentTextBox" presStyleLbl="node1" presStyleIdx="0" presStyleCnt="3"/>
      <dgm:spPr/>
      <dgm:t>
        <a:bodyPr/>
        <a:lstStyle/>
        <a:p>
          <a:endParaRPr lang="es-ES"/>
        </a:p>
      </dgm:t>
    </dgm:pt>
    <dgm:pt modelId="{CEBBC2AA-0F21-4137-8B68-BEE74F1522E9}" type="pres">
      <dgm:prSet presAssocID="{F02AE88B-AD70-4CEC-924C-3599AC90BCD3}" presName="sp" presStyleCnt="0"/>
      <dgm:spPr/>
    </dgm:pt>
    <dgm:pt modelId="{FFD7036D-11E9-48EA-9CDE-1DDB1335064C}" type="pres">
      <dgm:prSet presAssocID="{E2735E57-75BD-449F-B2E8-7984AC8D80A0}" presName="arrowAndChildren" presStyleCnt="0"/>
      <dgm:spPr/>
    </dgm:pt>
    <dgm:pt modelId="{94A49274-6A9C-4B3A-96AA-777597E5FC8A}" type="pres">
      <dgm:prSet presAssocID="{E2735E57-75BD-449F-B2E8-7984AC8D80A0}" presName="parentTextArrow" presStyleLbl="node1" presStyleIdx="1" presStyleCnt="3"/>
      <dgm:spPr/>
      <dgm:t>
        <a:bodyPr/>
        <a:lstStyle/>
        <a:p>
          <a:endParaRPr lang="es-ES"/>
        </a:p>
      </dgm:t>
    </dgm:pt>
    <dgm:pt modelId="{289E8E02-7348-4F9E-9D72-068B85EB6FDA}" type="pres">
      <dgm:prSet presAssocID="{AB2D9920-D67F-4BF7-A511-0A69B4E86AD3}" presName="sp" presStyleCnt="0"/>
      <dgm:spPr/>
    </dgm:pt>
    <dgm:pt modelId="{1058B506-19F3-411B-A50E-2CADC201117B}" type="pres">
      <dgm:prSet presAssocID="{B2C56D91-1A91-4AF3-9857-6D9980CC037E}" presName="arrowAndChildren" presStyleCnt="0"/>
      <dgm:spPr/>
    </dgm:pt>
    <dgm:pt modelId="{56E7988F-28D4-403D-A525-4573E504401D}" type="pres">
      <dgm:prSet presAssocID="{B2C56D91-1A91-4AF3-9857-6D9980CC037E}" presName="parentTextArrow" presStyleLbl="node1" presStyleIdx="2" presStyleCnt="3" custAng="0"/>
      <dgm:spPr/>
      <dgm:t>
        <a:bodyPr/>
        <a:lstStyle/>
        <a:p>
          <a:endParaRPr lang="es-ES"/>
        </a:p>
      </dgm:t>
    </dgm:pt>
  </dgm:ptLst>
  <dgm:cxnLst>
    <dgm:cxn modelId="{AEF96073-9595-4D78-B1E0-376520F34816}" type="presOf" srcId="{09E71C12-E06E-4F79-B95E-E2D2FB812C28}" destId="{6E8F9DFD-791B-4205-BB38-5646CFA46247}" srcOrd="0" destOrd="0" presId="urn:microsoft.com/office/officeart/2005/8/layout/process4"/>
    <dgm:cxn modelId="{72F52CAB-9F26-42B6-AAE2-3C35127FF9C5}" type="presOf" srcId="{E2735E57-75BD-449F-B2E8-7984AC8D80A0}" destId="{94A49274-6A9C-4B3A-96AA-777597E5FC8A}" srcOrd="0" destOrd="0" presId="urn:microsoft.com/office/officeart/2005/8/layout/process4"/>
    <dgm:cxn modelId="{E14554CD-418B-464C-8848-1F94CEF0925C}" srcId="{09E71C12-E06E-4F79-B95E-E2D2FB812C28}" destId="{84A4DA5D-DC92-4EFD-8A07-9AAEBF17AE30}" srcOrd="2" destOrd="0" parTransId="{2E842A3C-8C3E-453E-B4BF-A45E6111C63C}" sibTransId="{2C99E69E-CF9C-4706-A933-F5D91E7F29E6}"/>
    <dgm:cxn modelId="{E28D2598-DF82-48DE-AE30-882FFC222CF4}" srcId="{09E71C12-E06E-4F79-B95E-E2D2FB812C28}" destId="{B2C56D91-1A91-4AF3-9857-6D9980CC037E}" srcOrd="0" destOrd="0" parTransId="{1A3DDA6B-C2F9-4EF9-98F7-D96F663E897D}" sibTransId="{AB2D9920-D67F-4BF7-A511-0A69B4E86AD3}"/>
    <dgm:cxn modelId="{C0117734-2E00-406D-83B9-C4EE4B3145FC}" srcId="{09E71C12-E06E-4F79-B95E-E2D2FB812C28}" destId="{E2735E57-75BD-449F-B2E8-7984AC8D80A0}" srcOrd="1" destOrd="0" parTransId="{5DE94652-3E44-4633-A68C-31A95969EF7C}" sibTransId="{F02AE88B-AD70-4CEC-924C-3599AC90BCD3}"/>
    <dgm:cxn modelId="{87C361B4-B556-4E8C-BDA1-EAB0565FF2B5}" type="presOf" srcId="{B2C56D91-1A91-4AF3-9857-6D9980CC037E}" destId="{56E7988F-28D4-403D-A525-4573E504401D}" srcOrd="0" destOrd="0" presId="urn:microsoft.com/office/officeart/2005/8/layout/process4"/>
    <dgm:cxn modelId="{3A27A3D0-03FE-42B8-B752-E37BC4406859}" type="presOf" srcId="{84A4DA5D-DC92-4EFD-8A07-9AAEBF17AE30}" destId="{AFA4DC52-D134-4DDF-9E15-8F9DCBDB1A94}" srcOrd="0" destOrd="0" presId="urn:microsoft.com/office/officeart/2005/8/layout/process4"/>
    <dgm:cxn modelId="{4F441CB8-CACE-45F3-BAA6-E0AF80BC53D3}" type="presParOf" srcId="{6E8F9DFD-791B-4205-BB38-5646CFA46247}" destId="{ABBD1A2B-6A8D-4D6D-8E6D-9B9DC86C05A1}" srcOrd="0" destOrd="0" presId="urn:microsoft.com/office/officeart/2005/8/layout/process4"/>
    <dgm:cxn modelId="{DFB0B0F5-5D08-4D28-9FEF-0E667AD2717F}" type="presParOf" srcId="{ABBD1A2B-6A8D-4D6D-8E6D-9B9DC86C05A1}" destId="{AFA4DC52-D134-4DDF-9E15-8F9DCBDB1A94}" srcOrd="0" destOrd="0" presId="urn:microsoft.com/office/officeart/2005/8/layout/process4"/>
    <dgm:cxn modelId="{3AC9011B-D3F3-4BA0-A162-CE25D5C715E6}" type="presParOf" srcId="{6E8F9DFD-791B-4205-BB38-5646CFA46247}" destId="{CEBBC2AA-0F21-4137-8B68-BEE74F1522E9}" srcOrd="1" destOrd="0" presId="urn:microsoft.com/office/officeart/2005/8/layout/process4"/>
    <dgm:cxn modelId="{9835A63E-D500-4E63-B37C-8EBD2C528499}" type="presParOf" srcId="{6E8F9DFD-791B-4205-BB38-5646CFA46247}" destId="{FFD7036D-11E9-48EA-9CDE-1DDB1335064C}" srcOrd="2" destOrd="0" presId="urn:microsoft.com/office/officeart/2005/8/layout/process4"/>
    <dgm:cxn modelId="{59A8C211-B00A-4289-89B8-7618B661771C}" type="presParOf" srcId="{FFD7036D-11E9-48EA-9CDE-1DDB1335064C}" destId="{94A49274-6A9C-4B3A-96AA-777597E5FC8A}" srcOrd="0" destOrd="0" presId="urn:microsoft.com/office/officeart/2005/8/layout/process4"/>
    <dgm:cxn modelId="{C75D068D-A2B0-494F-95C7-58D98AEE5760}" type="presParOf" srcId="{6E8F9DFD-791B-4205-BB38-5646CFA46247}" destId="{289E8E02-7348-4F9E-9D72-068B85EB6FDA}" srcOrd="3" destOrd="0" presId="urn:microsoft.com/office/officeart/2005/8/layout/process4"/>
    <dgm:cxn modelId="{B6BB1975-AF93-4347-A816-DBC5226C68A9}" type="presParOf" srcId="{6E8F9DFD-791B-4205-BB38-5646CFA46247}" destId="{1058B506-19F3-411B-A50E-2CADC201117B}" srcOrd="4" destOrd="0" presId="urn:microsoft.com/office/officeart/2005/8/layout/process4"/>
    <dgm:cxn modelId="{4F873EE9-A19C-4BE7-9A01-5DE0E81C4F87}" type="presParOf" srcId="{1058B506-19F3-411B-A50E-2CADC201117B}" destId="{56E7988F-28D4-403D-A525-4573E504401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9DBAFB-0D5E-4E65-B6ED-5F143AC311F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0B9651A-515D-4C30-8369-277F55C5F74A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Fecha de la emisión del oficio:</a:t>
          </a:r>
        </a:p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San José, 28 de enero de 2020</a:t>
          </a:r>
        </a:p>
        <a:p>
          <a:r>
            <a:rPr lang="es-ES" b="1" i="1" dirty="0" smtClean="0">
              <a:latin typeface="Arial" panose="020B0604020202020204" pitchFamily="34" charset="0"/>
              <a:cs typeface="Arial" panose="020B0604020202020204" pitchFamily="34" charset="0"/>
            </a:rPr>
            <a:t>DAF-INTA-077-2020  Oficialización de la Base de Datos </a:t>
          </a:r>
          <a:endParaRPr lang="es-ES" b="1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38B3EC-34C3-476D-A6E7-4C4F8617F67A}" type="parTrans" cxnId="{E4DC24F6-3EAA-4364-B460-D2F40FB66123}">
      <dgm:prSet/>
      <dgm:spPr/>
      <dgm:t>
        <a:bodyPr/>
        <a:lstStyle/>
        <a:p>
          <a:endParaRPr lang="es-ES"/>
        </a:p>
      </dgm:t>
    </dgm:pt>
    <dgm:pt modelId="{23FE8759-6A28-4EF8-8DA7-5EEE69E87454}" type="sibTrans" cxnId="{E4DC24F6-3EAA-4364-B460-D2F40FB66123}">
      <dgm:prSet/>
      <dgm:spPr/>
      <dgm:t>
        <a:bodyPr/>
        <a:lstStyle/>
        <a:p>
          <a:endParaRPr lang="es-ES"/>
        </a:p>
      </dgm:t>
    </dgm:pt>
    <dgm:pt modelId="{68A970CC-947B-4087-A699-93583228C8FA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Notificado y analizado con los demás compañeros del Departamento y con la Directora Administrativa Financiera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3CF1FA-73C9-473C-99AE-0BC438A206CD}" type="parTrans" cxnId="{D0D8CF21-9EE1-407F-8B14-96731492F9C4}">
      <dgm:prSet/>
      <dgm:spPr/>
      <dgm:t>
        <a:bodyPr/>
        <a:lstStyle/>
        <a:p>
          <a:endParaRPr lang="es-ES"/>
        </a:p>
      </dgm:t>
    </dgm:pt>
    <dgm:pt modelId="{4EAD1B89-94C2-4DCD-B557-0379D82FB65D}" type="sibTrans" cxnId="{D0D8CF21-9EE1-407F-8B14-96731492F9C4}">
      <dgm:prSet/>
      <dgm:spPr/>
      <dgm:t>
        <a:bodyPr/>
        <a:lstStyle/>
        <a:p>
          <a:endParaRPr lang="es-ES"/>
        </a:p>
      </dgm:t>
    </dgm:pt>
    <dgm:pt modelId="{AB5AEE21-37F5-4504-8C5A-06B0F84F8074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Parte de un proceso de formalizar la normativa interna respaldada a través de documentos del conocimiento de todos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BFB3ED-2C8C-4656-B894-241D021A27C0}" type="parTrans" cxnId="{4454AF50-6184-48BB-932C-686DFCAF2BAA}">
      <dgm:prSet/>
      <dgm:spPr/>
      <dgm:t>
        <a:bodyPr/>
        <a:lstStyle/>
        <a:p>
          <a:endParaRPr lang="es-ES"/>
        </a:p>
      </dgm:t>
    </dgm:pt>
    <dgm:pt modelId="{406FA3A3-F919-4B96-8362-C748A99E83F5}" type="sibTrans" cxnId="{4454AF50-6184-48BB-932C-686DFCAF2BAA}">
      <dgm:prSet/>
      <dgm:spPr/>
      <dgm:t>
        <a:bodyPr/>
        <a:lstStyle/>
        <a:p>
          <a:endParaRPr lang="es-ES"/>
        </a:p>
      </dgm:t>
    </dgm:pt>
    <dgm:pt modelId="{90743BCD-2255-4815-AEDC-1F9B5C1619D0}" type="pres">
      <dgm:prSet presAssocID="{889DBAFB-0D5E-4E65-B6ED-5F143AC311F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90F767F8-AE61-4B18-887A-13E64CDD8D2D}" type="pres">
      <dgm:prSet presAssocID="{889DBAFB-0D5E-4E65-B6ED-5F143AC311FB}" presName="Name1" presStyleCnt="0"/>
      <dgm:spPr/>
    </dgm:pt>
    <dgm:pt modelId="{011D917F-6CE7-462A-971A-E1E017B620B7}" type="pres">
      <dgm:prSet presAssocID="{889DBAFB-0D5E-4E65-B6ED-5F143AC311FB}" presName="cycle" presStyleCnt="0"/>
      <dgm:spPr/>
    </dgm:pt>
    <dgm:pt modelId="{1F16A778-F0E0-4888-B13E-4C153C99122E}" type="pres">
      <dgm:prSet presAssocID="{889DBAFB-0D5E-4E65-B6ED-5F143AC311FB}" presName="srcNode" presStyleLbl="node1" presStyleIdx="0" presStyleCnt="3"/>
      <dgm:spPr/>
    </dgm:pt>
    <dgm:pt modelId="{16DE1411-73D3-475B-B254-3AEEDD5192AE}" type="pres">
      <dgm:prSet presAssocID="{889DBAFB-0D5E-4E65-B6ED-5F143AC311FB}" presName="conn" presStyleLbl="parChTrans1D2" presStyleIdx="0" presStyleCnt="1"/>
      <dgm:spPr/>
      <dgm:t>
        <a:bodyPr/>
        <a:lstStyle/>
        <a:p>
          <a:endParaRPr lang="es-ES"/>
        </a:p>
      </dgm:t>
    </dgm:pt>
    <dgm:pt modelId="{36721F71-A1F7-44D0-ACA5-C10AEE1E1E31}" type="pres">
      <dgm:prSet presAssocID="{889DBAFB-0D5E-4E65-B6ED-5F143AC311FB}" presName="extraNode" presStyleLbl="node1" presStyleIdx="0" presStyleCnt="3"/>
      <dgm:spPr/>
    </dgm:pt>
    <dgm:pt modelId="{CFD30960-461A-4292-BB71-6FBB8F3342AC}" type="pres">
      <dgm:prSet presAssocID="{889DBAFB-0D5E-4E65-B6ED-5F143AC311FB}" presName="dstNode" presStyleLbl="node1" presStyleIdx="0" presStyleCnt="3"/>
      <dgm:spPr/>
    </dgm:pt>
    <dgm:pt modelId="{E2DDE282-73EA-4552-B3E0-7BFAD0963FC7}" type="pres">
      <dgm:prSet presAssocID="{60B9651A-515D-4C30-8369-277F55C5F74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51360D-7E5D-4D52-A2F1-6ACE5806839E}" type="pres">
      <dgm:prSet presAssocID="{60B9651A-515D-4C30-8369-277F55C5F74A}" presName="accent_1" presStyleCnt="0"/>
      <dgm:spPr/>
    </dgm:pt>
    <dgm:pt modelId="{932C2D11-5324-482E-804C-CDF9B8EFEA23}" type="pres">
      <dgm:prSet presAssocID="{60B9651A-515D-4C30-8369-277F55C5F74A}" presName="accentRepeatNode" presStyleLbl="solidFgAcc1" presStyleIdx="0" presStyleCnt="3"/>
      <dgm:spPr/>
    </dgm:pt>
    <dgm:pt modelId="{257BC51C-D7F2-4027-A850-03823592436B}" type="pres">
      <dgm:prSet presAssocID="{68A970CC-947B-4087-A699-93583228C8F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6E5027-7F9B-4BE5-9D85-598D94C54756}" type="pres">
      <dgm:prSet presAssocID="{68A970CC-947B-4087-A699-93583228C8FA}" presName="accent_2" presStyleCnt="0"/>
      <dgm:spPr/>
    </dgm:pt>
    <dgm:pt modelId="{38CEACA5-A77C-42A0-8714-71F8CA7F8A96}" type="pres">
      <dgm:prSet presAssocID="{68A970CC-947B-4087-A699-93583228C8FA}" presName="accentRepeatNode" presStyleLbl="solidFgAcc1" presStyleIdx="1" presStyleCnt="3" custScaleX="64547" custScaleY="7205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D205EB6-329A-448C-9942-4A69322CF3B5}" type="pres">
      <dgm:prSet presAssocID="{AB5AEE21-37F5-4504-8C5A-06B0F84F807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C387EE-1D2A-4A31-BCED-2FDAF07D6244}" type="pres">
      <dgm:prSet presAssocID="{AB5AEE21-37F5-4504-8C5A-06B0F84F8074}" presName="accent_3" presStyleCnt="0"/>
      <dgm:spPr/>
    </dgm:pt>
    <dgm:pt modelId="{DBDD354B-65CD-4847-B39F-E0791C91CAC2}" type="pres">
      <dgm:prSet presAssocID="{AB5AEE21-37F5-4504-8C5A-06B0F84F8074}" presName="accentRepeatNode" presStyleLbl="solidFgAcc1" presStyleIdx="2" presStyleCnt="3"/>
      <dgm:spPr/>
    </dgm:pt>
  </dgm:ptLst>
  <dgm:cxnLst>
    <dgm:cxn modelId="{47743279-F2DA-47AE-8FA8-5661785A983E}" type="presOf" srcId="{68A970CC-947B-4087-A699-93583228C8FA}" destId="{257BC51C-D7F2-4027-A850-03823592436B}" srcOrd="0" destOrd="0" presId="urn:microsoft.com/office/officeart/2008/layout/VerticalCurvedList"/>
    <dgm:cxn modelId="{E4DC24F6-3EAA-4364-B460-D2F40FB66123}" srcId="{889DBAFB-0D5E-4E65-B6ED-5F143AC311FB}" destId="{60B9651A-515D-4C30-8369-277F55C5F74A}" srcOrd="0" destOrd="0" parTransId="{1838B3EC-34C3-476D-A6E7-4C4F8617F67A}" sibTransId="{23FE8759-6A28-4EF8-8DA7-5EEE69E87454}"/>
    <dgm:cxn modelId="{DD0B866A-9BF5-471D-9355-B8891399B817}" type="presOf" srcId="{AB5AEE21-37F5-4504-8C5A-06B0F84F8074}" destId="{BD205EB6-329A-448C-9942-4A69322CF3B5}" srcOrd="0" destOrd="0" presId="urn:microsoft.com/office/officeart/2008/layout/VerticalCurvedList"/>
    <dgm:cxn modelId="{2C74691A-B98D-4823-A26C-003BF0E4ED5D}" type="presOf" srcId="{23FE8759-6A28-4EF8-8DA7-5EEE69E87454}" destId="{16DE1411-73D3-475B-B254-3AEEDD5192AE}" srcOrd="0" destOrd="0" presId="urn:microsoft.com/office/officeart/2008/layout/VerticalCurvedList"/>
    <dgm:cxn modelId="{AC6E3A53-ABE6-4364-BCED-3BC5B3218FB9}" type="presOf" srcId="{889DBAFB-0D5E-4E65-B6ED-5F143AC311FB}" destId="{90743BCD-2255-4815-AEDC-1F9B5C1619D0}" srcOrd="0" destOrd="0" presId="urn:microsoft.com/office/officeart/2008/layout/VerticalCurvedList"/>
    <dgm:cxn modelId="{D0D8CF21-9EE1-407F-8B14-96731492F9C4}" srcId="{889DBAFB-0D5E-4E65-B6ED-5F143AC311FB}" destId="{68A970CC-947B-4087-A699-93583228C8FA}" srcOrd="1" destOrd="0" parTransId="{003CF1FA-73C9-473C-99AE-0BC438A206CD}" sibTransId="{4EAD1B89-94C2-4DCD-B557-0379D82FB65D}"/>
    <dgm:cxn modelId="{282C7AFC-FBAE-4072-A873-8385D3C2CF9E}" type="presOf" srcId="{60B9651A-515D-4C30-8369-277F55C5F74A}" destId="{E2DDE282-73EA-4552-B3E0-7BFAD0963FC7}" srcOrd="0" destOrd="0" presId="urn:microsoft.com/office/officeart/2008/layout/VerticalCurvedList"/>
    <dgm:cxn modelId="{4454AF50-6184-48BB-932C-686DFCAF2BAA}" srcId="{889DBAFB-0D5E-4E65-B6ED-5F143AC311FB}" destId="{AB5AEE21-37F5-4504-8C5A-06B0F84F8074}" srcOrd="2" destOrd="0" parTransId="{78BFB3ED-2C8C-4656-B894-241D021A27C0}" sibTransId="{406FA3A3-F919-4B96-8362-C748A99E83F5}"/>
    <dgm:cxn modelId="{DB419402-604B-40A7-B446-7D5529A799C5}" type="presParOf" srcId="{90743BCD-2255-4815-AEDC-1F9B5C1619D0}" destId="{90F767F8-AE61-4B18-887A-13E64CDD8D2D}" srcOrd="0" destOrd="0" presId="urn:microsoft.com/office/officeart/2008/layout/VerticalCurvedList"/>
    <dgm:cxn modelId="{0B21B060-0186-4389-86EA-A4F72BDCEB32}" type="presParOf" srcId="{90F767F8-AE61-4B18-887A-13E64CDD8D2D}" destId="{011D917F-6CE7-462A-971A-E1E017B620B7}" srcOrd="0" destOrd="0" presId="urn:microsoft.com/office/officeart/2008/layout/VerticalCurvedList"/>
    <dgm:cxn modelId="{EDF8A5A1-79B5-404D-B3FA-E50959087E84}" type="presParOf" srcId="{011D917F-6CE7-462A-971A-E1E017B620B7}" destId="{1F16A778-F0E0-4888-B13E-4C153C99122E}" srcOrd="0" destOrd="0" presId="urn:microsoft.com/office/officeart/2008/layout/VerticalCurvedList"/>
    <dgm:cxn modelId="{529F6183-A643-4995-9304-B10D3F9FD84B}" type="presParOf" srcId="{011D917F-6CE7-462A-971A-E1E017B620B7}" destId="{16DE1411-73D3-475B-B254-3AEEDD5192AE}" srcOrd="1" destOrd="0" presId="urn:microsoft.com/office/officeart/2008/layout/VerticalCurvedList"/>
    <dgm:cxn modelId="{A932FD82-82C8-4FDC-A94E-58610619F3A7}" type="presParOf" srcId="{011D917F-6CE7-462A-971A-E1E017B620B7}" destId="{36721F71-A1F7-44D0-ACA5-C10AEE1E1E31}" srcOrd="2" destOrd="0" presId="urn:microsoft.com/office/officeart/2008/layout/VerticalCurvedList"/>
    <dgm:cxn modelId="{2AC22F59-D8E0-4118-8C9E-7DFD59302FE9}" type="presParOf" srcId="{011D917F-6CE7-462A-971A-E1E017B620B7}" destId="{CFD30960-461A-4292-BB71-6FBB8F3342AC}" srcOrd="3" destOrd="0" presId="urn:microsoft.com/office/officeart/2008/layout/VerticalCurvedList"/>
    <dgm:cxn modelId="{26B3F820-0D22-4806-B243-CFF653EAEE7C}" type="presParOf" srcId="{90F767F8-AE61-4B18-887A-13E64CDD8D2D}" destId="{E2DDE282-73EA-4552-B3E0-7BFAD0963FC7}" srcOrd="1" destOrd="0" presId="urn:microsoft.com/office/officeart/2008/layout/VerticalCurvedList"/>
    <dgm:cxn modelId="{2B6EA6F8-B087-4113-A56C-20E1FA00F27E}" type="presParOf" srcId="{90F767F8-AE61-4B18-887A-13E64CDD8D2D}" destId="{9151360D-7E5D-4D52-A2F1-6ACE5806839E}" srcOrd="2" destOrd="0" presId="urn:microsoft.com/office/officeart/2008/layout/VerticalCurvedList"/>
    <dgm:cxn modelId="{C687D06E-97EB-4C43-BAEF-C09C19E382E6}" type="presParOf" srcId="{9151360D-7E5D-4D52-A2F1-6ACE5806839E}" destId="{932C2D11-5324-482E-804C-CDF9B8EFEA23}" srcOrd="0" destOrd="0" presId="urn:microsoft.com/office/officeart/2008/layout/VerticalCurvedList"/>
    <dgm:cxn modelId="{A7FA1E8A-2AA4-4125-AADF-4C2C53C01345}" type="presParOf" srcId="{90F767F8-AE61-4B18-887A-13E64CDD8D2D}" destId="{257BC51C-D7F2-4027-A850-03823592436B}" srcOrd="3" destOrd="0" presId="urn:microsoft.com/office/officeart/2008/layout/VerticalCurvedList"/>
    <dgm:cxn modelId="{CB41525A-B90E-49A0-ACBF-F43026BC5B23}" type="presParOf" srcId="{90F767F8-AE61-4B18-887A-13E64CDD8D2D}" destId="{F36E5027-7F9B-4BE5-9D85-598D94C54756}" srcOrd="4" destOrd="0" presId="urn:microsoft.com/office/officeart/2008/layout/VerticalCurvedList"/>
    <dgm:cxn modelId="{CAA40E47-549F-4B18-B30A-32FC32751754}" type="presParOf" srcId="{F36E5027-7F9B-4BE5-9D85-598D94C54756}" destId="{38CEACA5-A77C-42A0-8714-71F8CA7F8A96}" srcOrd="0" destOrd="0" presId="urn:microsoft.com/office/officeart/2008/layout/VerticalCurvedList"/>
    <dgm:cxn modelId="{38E52A75-862C-44B6-92C8-5A35C1714DF0}" type="presParOf" srcId="{90F767F8-AE61-4B18-887A-13E64CDD8D2D}" destId="{BD205EB6-329A-448C-9942-4A69322CF3B5}" srcOrd="5" destOrd="0" presId="urn:microsoft.com/office/officeart/2008/layout/VerticalCurvedList"/>
    <dgm:cxn modelId="{8BE87570-BD0B-42B6-8D3A-18D8238D69D5}" type="presParOf" srcId="{90F767F8-AE61-4B18-887A-13E64CDD8D2D}" destId="{6EC387EE-1D2A-4A31-BCED-2FDAF07D6244}" srcOrd="6" destOrd="0" presId="urn:microsoft.com/office/officeart/2008/layout/VerticalCurvedList"/>
    <dgm:cxn modelId="{2D8B632A-C208-4177-A39C-28750DD2ED0A}" type="presParOf" srcId="{6EC387EE-1D2A-4A31-BCED-2FDAF07D6244}" destId="{DBDD354B-65CD-4847-B39F-E0791C91CAC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9DBAFB-0D5E-4E65-B6ED-5F143AC311F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60B9651A-515D-4C30-8369-277F55C5F74A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San José, 13 de mayo de 2020</a:t>
          </a:r>
        </a:p>
        <a:p>
          <a:r>
            <a:rPr lang="es-ES" b="1" i="1" dirty="0" smtClean="0">
              <a:latin typeface="Arial" panose="020B0604020202020204" pitchFamily="34" charset="0"/>
              <a:cs typeface="Arial" panose="020B0604020202020204" pitchFamily="34" charset="0"/>
            </a:rPr>
            <a:t>DAF-INTA-312-2020</a:t>
          </a:r>
        </a:p>
        <a:p>
          <a:r>
            <a:rPr lang="es-ES" b="1" i="1" dirty="0" smtClean="0">
              <a:latin typeface="Arial" panose="020B0604020202020204" pitchFamily="34" charset="0"/>
              <a:cs typeface="Arial" panose="020B0604020202020204" pitchFamily="34" charset="0"/>
            </a:rPr>
            <a:t>Definición de porcentajes como límites 25% + -</a:t>
          </a:r>
          <a:endParaRPr lang="es-ES" b="1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38B3EC-34C3-476D-A6E7-4C4F8617F67A}" type="parTrans" cxnId="{E4DC24F6-3EAA-4364-B460-D2F40FB66123}">
      <dgm:prSet/>
      <dgm:spPr/>
      <dgm:t>
        <a:bodyPr/>
        <a:lstStyle/>
        <a:p>
          <a:endParaRPr lang="es-ES"/>
        </a:p>
      </dgm:t>
    </dgm:pt>
    <dgm:pt modelId="{23FE8759-6A28-4EF8-8DA7-5EEE69E87454}" type="sibTrans" cxnId="{E4DC24F6-3EAA-4364-B460-D2F40FB66123}">
      <dgm:prSet/>
      <dgm:spPr/>
      <dgm:t>
        <a:bodyPr/>
        <a:lstStyle/>
        <a:p>
          <a:endParaRPr lang="es-ES"/>
        </a:p>
      </dgm:t>
    </dgm:pt>
    <dgm:pt modelId="{68A970CC-947B-4087-A699-93583228C8FA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Notificado y analizado con los demás compañeros del Departamento y con la Directora Administrativa Financiera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3CF1FA-73C9-473C-99AE-0BC438A206CD}" type="parTrans" cxnId="{D0D8CF21-9EE1-407F-8B14-96731492F9C4}">
      <dgm:prSet/>
      <dgm:spPr/>
      <dgm:t>
        <a:bodyPr/>
        <a:lstStyle/>
        <a:p>
          <a:endParaRPr lang="es-ES"/>
        </a:p>
      </dgm:t>
    </dgm:pt>
    <dgm:pt modelId="{4EAD1B89-94C2-4DCD-B557-0379D82FB65D}" type="sibTrans" cxnId="{D0D8CF21-9EE1-407F-8B14-96731492F9C4}">
      <dgm:prSet/>
      <dgm:spPr/>
      <dgm:t>
        <a:bodyPr/>
        <a:lstStyle/>
        <a:p>
          <a:endParaRPr lang="es-ES"/>
        </a:p>
      </dgm:t>
    </dgm:pt>
    <dgm:pt modelId="{AB5AEE21-37F5-4504-8C5A-06B0F84F8074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Parte de un proceso de formalizar la normativa interna respaldada a través de documentos del conocimiento de todos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BFB3ED-2C8C-4656-B894-241D021A27C0}" type="parTrans" cxnId="{4454AF50-6184-48BB-932C-686DFCAF2BAA}">
      <dgm:prSet/>
      <dgm:spPr/>
      <dgm:t>
        <a:bodyPr/>
        <a:lstStyle/>
        <a:p>
          <a:endParaRPr lang="es-ES"/>
        </a:p>
      </dgm:t>
    </dgm:pt>
    <dgm:pt modelId="{406FA3A3-F919-4B96-8362-C748A99E83F5}" type="sibTrans" cxnId="{4454AF50-6184-48BB-932C-686DFCAF2BAA}">
      <dgm:prSet/>
      <dgm:spPr/>
      <dgm:t>
        <a:bodyPr/>
        <a:lstStyle/>
        <a:p>
          <a:endParaRPr lang="es-ES"/>
        </a:p>
      </dgm:t>
    </dgm:pt>
    <dgm:pt modelId="{90743BCD-2255-4815-AEDC-1F9B5C1619D0}" type="pres">
      <dgm:prSet presAssocID="{889DBAFB-0D5E-4E65-B6ED-5F143AC311F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90F767F8-AE61-4B18-887A-13E64CDD8D2D}" type="pres">
      <dgm:prSet presAssocID="{889DBAFB-0D5E-4E65-B6ED-5F143AC311FB}" presName="Name1" presStyleCnt="0"/>
      <dgm:spPr/>
    </dgm:pt>
    <dgm:pt modelId="{011D917F-6CE7-462A-971A-E1E017B620B7}" type="pres">
      <dgm:prSet presAssocID="{889DBAFB-0D5E-4E65-B6ED-5F143AC311FB}" presName="cycle" presStyleCnt="0"/>
      <dgm:spPr/>
    </dgm:pt>
    <dgm:pt modelId="{1F16A778-F0E0-4888-B13E-4C153C99122E}" type="pres">
      <dgm:prSet presAssocID="{889DBAFB-0D5E-4E65-B6ED-5F143AC311FB}" presName="srcNode" presStyleLbl="node1" presStyleIdx="0" presStyleCnt="3"/>
      <dgm:spPr/>
    </dgm:pt>
    <dgm:pt modelId="{16DE1411-73D3-475B-B254-3AEEDD5192AE}" type="pres">
      <dgm:prSet presAssocID="{889DBAFB-0D5E-4E65-B6ED-5F143AC311FB}" presName="conn" presStyleLbl="parChTrans1D2" presStyleIdx="0" presStyleCnt="1"/>
      <dgm:spPr/>
      <dgm:t>
        <a:bodyPr/>
        <a:lstStyle/>
        <a:p>
          <a:endParaRPr lang="es-ES"/>
        </a:p>
      </dgm:t>
    </dgm:pt>
    <dgm:pt modelId="{36721F71-A1F7-44D0-ACA5-C10AEE1E1E31}" type="pres">
      <dgm:prSet presAssocID="{889DBAFB-0D5E-4E65-B6ED-5F143AC311FB}" presName="extraNode" presStyleLbl="node1" presStyleIdx="0" presStyleCnt="3"/>
      <dgm:spPr/>
    </dgm:pt>
    <dgm:pt modelId="{CFD30960-461A-4292-BB71-6FBB8F3342AC}" type="pres">
      <dgm:prSet presAssocID="{889DBAFB-0D5E-4E65-B6ED-5F143AC311FB}" presName="dstNode" presStyleLbl="node1" presStyleIdx="0" presStyleCnt="3"/>
      <dgm:spPr/>
    </dgm:pt>
    <dgm:pt modelId="{E2DDE282-73EA-4552-B3E0-7BFAD0963FC7}" type="pres">
      <dgm:prSet presAssocID="{60B9651A-515D-4C30-8369-277F55C5F74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51360D-7E5D-4D52-A2F1-6ACE5806839E}" type="pres">
      <dgm:prSet presAssocID="{60B9651A-515D-4C30-8369-277F55C5F74A}" presName="accent_1" presStyleCnt="0"/>
      <dgm:spPr/>
    </dgm:pt>
    <dgm:pt modelId="{932C2D11-5324-482E-804C-CDF9B8EFEA23}" type="pres">
      <dgm:prSet presAssocID="{60B9651A-515D-4C30-8369-277F55C5F74A}" presName="accentRepeatNode" presStyleLbl="solidFgAcc1" presStyleIdx="0" presStyleCnt="3"/>
      <dgm:spPr/>
    </dgm:pt>
    <dgm:pt modelId="{257BC51C-D7F2-4027-A850-03823592436B}" type="pres">
      <dgm:prSet presAssocID="{68A970CC-947B-4087-A699-93583228C8F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6E5027-7F9B-4BE5-9D85-598D94C54756}" type="pres">
      <dgm:prSet presAssocID="{68A970CC-947B-4087-A699-93583228C8FA}" presName="accent_2" presStyleCnt="0"/>
      <dgm:spPr/>
    </dgm:pt>
    <dgm:pt modelId="{38CEACA5-A77C-42A0-8714-71F8CA7F8A96}" type="pres">
      <dgm:prSet presAssocID="{68A970CC-947B-4087-A699-93583228C8FA}" presName="accentRepeatNode" presStyleLbl="solidFgAcc1" presStyleIdx="1" presStyleCnt="3" custScaleX="64547" custScaleY="7205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D205EB6-329A-448C-9942-4A69322CF3B5}" type="pres">
      <dgm:prSet presAssocID="{AB5AEE21-37F5-4504-8C5A-06B0F84F807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C387EE-1D2A-4A31-BCED-2FDAF07D6244}" type="pres">
      <dgm:prSet presAssocID="{AB5AEE21-37F5-4504-8C5A-06B0F84F8074}" presName="accent_3" presStyleCnt="0"/>
      <dgm:spPr/>
    </dgm:pt>
    <dgm:pt modelId="{DBDD354B-65CD-4847-B39F-E0791C91CAC2}" type="pres">
      <dgm:prSet presAssocID="{AB5AEE21-37F5-4504-8C5A-06B0F84F8074}" presName="accentRepeatNode" presStyleLbl="solidFgAcc1" presStyleIdx="2" presStyleCnt="3"/>
      <dgm:spPr/>
    </dgm:pt>
  </dgm:ptLst>
  <dgm:cxnLst>
    <dgm:cxn modelId="{47743279-F2DA-47AE-8FA8-5661785A983E}" type="presOf" srcId="{68A970CC-947B-4087-A699-93583228C8FA}" destId="{257BC51C-D7F2-4027-A850-03823592436B}" srcOrd="0" destOrd="0" presId="urn:microsoft.com/office/officeart/2008/layout/VerticalCurvedList"/>
    <dgm:cxn modelId="{E4DC24F6-3EAA-4364-B460-D2F40FB66123}" srcId="{889DBAFB-0D5E-4E65-B6ED-5F143AC311FB}" destId="{60B9651A-515D-4C30-8369-277F55C5F74A}" srcOrd="0" destOrd="0" parTransId="{1838B3EC-34C3-476D-A6E7-4C4F8617F67A}" sibTransId="{23FE8759-6A28-4EF8-8DA7-5EEE69E87454}"/>
    <dgm:cxn modelId="{DD0B866A-9BF5-471D-9355-B8891399B817}" type="presOf" srcId="{AB5AEE21-37F5-4504-8C5A-06B0F84F8074}" destId="{BD205EB6-329A-448C-9942-4A69322CF3B5}" srcOrd="0" destOrd="0" presId="urn:microsoft.com/office/officeart/2008/layout/VerticalCurvedList"/>
    <dgm:cxn modelId="{2C74691A-B98D-4823-A26C-003BF0E4ED5D}" type="presOf" srcId="{23FE8759-6A28-4EF8-8DA7-5EEE69E87454}" destId="{16DE1411-73D3-475B-B254-3AEEDD5192AE}" srcOrd="0" destOrd="0" presId="urn:microsoft.com/office/officeart/2008/layout/VerticalCurvedList"/>
    <dgm:cxn modelId="{AC6E3A53-ABE6-4364-BCED-3BC5B3218FB9}" type="presOf" srcId="{889DBAFB-0D5E-4E65-B6ED-5F143AC311FB}" destId="{90743BCD-2255-4815-AEDC-1F9B5C1619D0}" srcOrd="0" destOrd="0" presId="urn:microsoft.com/office/officeart/2008/layout/VerticalCurvedList"/>
    <dgm:cxn modelId="{D0D8CF21-9EE1-407F-8B14-96731492F9C4}" srcId="{889DBAFB-0D5E-4E65-B6ED-5F143AC311FB}" destId="{68A970CC-947B-4087-A699-93583228C8FA}" srcOrd="1" destOrd="0" parTransId="{003CF1FA-73C9-473C-99AE-0BC438A206CD}" sibTransId="{4EAD1B89-94C2-4DCD-B557-0379D82FB65D}"/>
    <dgm:cxn modelId="{282C7AFC-FBAE-4072-A873-8385D3C2CF9E}" type="presOf" srcId="{60B9651A-515D-4C30-8369-277F55C5F74A}" destId="{E2DDE282-73EA-4552-B3E0-7BFAD0963FC7}" srcOrd="0" destOrd="0" presId="urn:microsoft.com/office/officeart/2008/layout/VerticalCurvedList"/>
    <dgm:cxn modelId="{4454AF50-6184-48BB-932C-686DFCAF2BAA}" srcId="{889DBAFB-0D5E-4E65-B6ED-5F143AC311FB}" destId="{AB5AEE21-37F5-4504-8C5A-06B0F84F8074}" srcOrd="2" destOrd="0" parTransId="{78BFB3ED-2C8C-4656-B894-241D021A27C0}" sibTransId="{406FA3A3-F919-4B96-8362-C748A99E83F5}"/>
    <dgm:cxn modelId="{DB419402-604B-40A7-B446-7D5529A799C5}" type="presParOf" srcId="{90743BCD-2255-4815-AEDC-1F9B5C1619D0}" destId="{90F767F8-AE61-4B18-887A-13E64CDD8D2D}" srcOrd="0" destOrd="0" presId="urn:microsoft.com/office/officeart/2008/layout/VerticalCurvedList"/>
    <dgm:cxn modelId="{0B21B060-0186-4389-86EA-A4F72BDCEB32}" type="presParOf" srcId="{90F767F8-AE61-4B18-887A-13E64CDD8D2D}" destId="{011D917F-6CE7-462A-971A-E1E017B620B7}" srcOrd="0" destOrd="0" presId="urn:microsoft.com/office/officeart/2008/layout/VerticalCurvedList"/>
    <dgm:cxn modelId="{EDF8A5A1-79B5-404D-B3FA-E50959087E84}" type="presParOf" srcId="{011D917F-6CE7-462A-971A-E1E017B620B7}" destId="{1F16A778-F0E0-4888-B13E-4C153C99122E}" srcOrd="0" destOrd="0" presId="urn:microsoft.com/office/officeart/2008/layout/VerticalCurvedList"/>
    <dgm:cxn modelId="{529F6183-A643-4995-9304-B10D3F9FD84B}" type="presParOf" srcId="{011D917F-6CE7-462A-971A-E1E017B620B7}" destId="{16DE1411-73D3-475B-B254-3AEEDD5192AE}" srcOrd="1" destOrd="0" presId="urn:microsoft.com/office/officeart/2008/layout/VerticalCurvedList"/>
    <dgm:cxn modelId="{A932FD82-82C8-4FDC-A94E-58610619F3A7}" type="presParOf" srcId="{011D917F-6CE7-462A-971A-E1E017B620B7}" destId="{36721F71-A1F7-44D0-ACA5-C10AEE1E1E31}" srcOrd="2" destOrd="0" presId="urn:microsoft.com/office/officeart/2008/layout/VerticalCurvedList"/>
    <dgm:cxn modelId="{2AC22F59-D8E0-4118-8C9E-7DFD59302FE9}" type="presParOf" srcId="{011D917F-6CE7-462A-971A-E1E017B620B7}" destId="{CFD30960-461A-4292-BB71-6FBB8F3342AC}" srcOrd="3" destOrd="0" presId="urn:microsoft.com/office/officeart/2008/layout/VerticalCurvedList"/>
    <dgm:cxn modelId="{26B3F820-0D22-4806-B243-CFF653EAEE7C}" type="presParOf" srcId="{90F767F8-AE61-4B18-887A-13E64CDD8D2D}" destId="{E2DDE282-73EA-4552-B3E0-7BFAD0963FC7}" srcOrd="1" destOrd="0" presId="urn:microsoft.com/office/officeart/2008/layout/VerticalCurvedList"/>
    <dgm:cxn modelId="{2B6EA6F8-B087-4113-A56C-20E1FA00F27E}" type="presParOf" srcId="{90F767F8-AE61-4B18-887A-13E64CDD8D2D}" destId="{9151360D-7E5D-4D52-A2F1-6ACE5806839E}" srcOrd="2" destOrd="0" presId="urn:microsoft.com/office/officeart/2008/layout/VerticalCurvedList"/>
    <dgm:cxn modelId="{C687D06E-97EB-4C43-BAEF-C09C19E382E6}" type="presParOf" srcId="{9151360D-7E5D-4D52-A2F1-6ACE5806839E}" destId="{932C2D11-5324-482E-804C-CDF9B8EFEA23}" srcOrd="0" destOrd="0" presId="urn:microsoft.com/office/officeart/2008/layout/VerticalCurvedList"/>
    <dgm:cxn modelId="{A7FA1E8A-2AA4-4125-AADF-4C2C53C01345}" type="presParOf" srcId="{90F767F8-AE61-4B18-887A-13E64CDD8D2D}" destId="{257BC51C-D7F2-4027-A850-03823592436B}" srcOrd="3" destOrd="0" presId="urn:microsoft.com/office/officeart/2008/layout/VerticalCurvedList"/>
    <dgm:cxn modelId="{CB41525A-B90E-49A0-ACBF-F43026BC5B23}" type="presParOf" srcId="{90F767F8-AE61-4B18-887A-13E64CDD8D2D}" destId="{F36E5027-7F9B-4BE5-9D85-598D94C54756}" srcOrd="4" destOrd="0" presId="urn:microsoft.com/office/officeart/2008/layout/VerticalCurvedList"/>
    <dgm:cxn modelId="{CAA40E47-549F-4B18-B30A-32FC32751754}" type="presParOf" srcId="{F36E5027-7F9B-4BE5-9D85-598D94C54756}" destId="{38CEACA5-A77C-42A0-8714-71F8CA7F8A96}" srcOrd="0" destOrd="0" presId="urn:microsoft.com/office/officeart/2008/layout/VerticalCurvedList"/>
    <dgm:cxn modelId="{38E52A75-862C-44B6-92C8-5A35C1714DF0}" type="presParOf" srcId="{90F767F8-AE61-4B18-887A-13E64CDD8D2D}" destId="{BD205EB6-329A-448C-9942-4A69322CF3B5}" srcOrd="5" destOrd="0" presId="urn:microsoft.com/office/officeart/2008/layout/VerticalCurvedList"/>
    <dgm:cxn modelId="{8BE87570-BD0B-42B6-8D3A-18D8238D69D5}" type="presParOf" srcId="{90F767F8-AE61-4B18-887A-13E64CDD8D2D}" destId="{6EC387EE-1D2A-4A31-BCED-2FDAF07D6244}" srcOrd="6" destOrd="0" presId="urn:microsoft.com/office/officeart/2008/layout/VerticalCurvedList"/>
    <dgm:cxn modelId="{2D8B632A-C208-4177-A39C-28750DD2ED0A}" type="presParOf" srcId="{6EC387EE-1D2A-4A31-BCED-2FDAF07D6244}" destId="{DBDD354B-65CD-4847-B39F-E0791C91CAC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9DBAFB-0D5E-4E65-B6ED-5F143AC311F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0B9651A-515D-4C30-8369-277F55C5F74A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Informe Anual –  IGI 2019</a:t>
          </a:r>
          <a:endParaRPr lang="es-ES" b="1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38B3EC-34C3-476D-A6E7-4C4F8617F67A}" type="parTrans" cxnId="{E4DC24F6-3EAA-4364-B460-D2F40FB66123}">
      <dgm:prSet/>
      <dgm:spPr/>
      <dgm:t>
        <a:bodyPr/>
        <a:lstStyle/>
        <a:p>
          <a:endParaRPr lang="es-ES"/>
        </a:p>
      </dgm:t>
    </dgm:pt>
    <dgm:pt modelId="{23FE8759-6A28-4EF8-8DA7-5EEE69E87454}" type="sibTrans" cxnId="{E4DC24F6-3EAA-4364-B460-D2F40FB66123}">
      <dgm:prSet/>
      <dgm:spPr/>
      <dgm:t>
        <a:bodyPr/>
        <a:lstStyle/>
        <a:p>
          <a:endParaRPr lang="es-ES"/>
        </a:p>
      </dgm:t>
    </dgm:pt>
    <dgm:pt modelId="{68A970CC-947B-4087-A699-93583228C8FA}">
      <dgm:prSet phldrT="[Texto]"/>
      <dgm:spPr/>
      <dgm:t>
        <a:bodyPr/>
        <a:lstStyle/>
        <a:p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Programa de Adquisiciones 2019</a:t>
          </a:r>
        </a:p>
        <a:p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Departamento de Proveeduría</a:t>
          </a:r>
          <a:endParaRPr lang="es-E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3CF1FA-73C9-473C-99AE-0BC438A206CD}" type="parTrans" cxnId="{D0D8CF21-9EE1-407F-8B14-96731492F9C4}">
      <dgm:prSet/>
      <dgm:spPr/>
      <dgm:t>
        <a:bodyPr/>
        <a:lstStyle/>
        <a:p>
          <a:endParaRPr lang="es-ES"/>
        </a:p>
      </dgm:t>
    </dgm:pt>
    <dgm:pt modelId="{4EAD1B89-94C2-4DCD-B557-0379D82FB65D}" type="sibTrans" cxnId="{D0D8CF21-9EE1-407F-8B14-96731492F9C4}">
      <dgm:prSet/>
      <dgm:spPr/>
      <dgm:t>
        <a:bodyPr/>
        <a:lstStyle/>
        <a:p>
          <a:endParaRPr lang="es-ES"/>
        </a:p>
      </dgm:t>
    </dgm:pt>
    <dgm:pt modelId="{AB5AEE21-37F5-4504-8C5A-06B0F84F8074}">
      <dgm:prSet phldrT="[Texto]"/>
      <dgm:spPr/>
      <dgm:t>
        <a:bodyPr/>
        <a:lstStyle/>
        <a:p>
          <a:pPr algn="just"/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Parte de un proceso de formalizar la normativa interna respaldada a través de documentos del conocimiento de todos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BFB3ED-2C8C-4656-B894-241D021A27C0}" type="parTrans" cxnId="{4454AF50-6184-48BB-932C-686DFCAF2BAA}">
      <dgm:prSet/>
      <dgm:spPr/>
      <dgm:t>
        <a:bodyPr/>
        <a:lstStyle/>
        <a:p>
          <a:endParaRPr lang="es-ES"/>
        </a:p>
      </dgm:t>
    </dgm:pt>
    <dgm:pt modelId="{406FA3A3-F919-4B96-8362-C748A99E83F5}" type="sibTrans" cxnId="{4454AF50-6184-48BB-932C-686DFCAF2BAA}">
      <dgm:prSet/>
      <dgm:spPr/>
      <dgm:t>
        <a:bodyPr/>
        <a:lstStyle/>
        <a:p>
          <a:endParaRPr lang="es-ES"/>
        </a:p>
      </dgm:t>
    </dgm:pt>
    <dgm:pt modelId="{90743BCD-2255-4815-AEDC-1F9B5C1619D0}" type="pres">
      <dgm:prSet presAssocID="{889DBAFB-0D5E-4E65-B6ED-5F143AC311F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90F767F8-AE61-4B18-887A-13E64CDD8D2D}" type="pres">
      <dgm:prSet presAssocID="{889DBAFB-0D5E-4E65-B6ED-5F143AC311FB}" presName="Name1" presStyleCnt="0"/>
      <dgm:spPr/>
    </dgm:pt>
    <dgm:pt modelId="{011D917F-6CE7-462A-971A-E1E017B620B7}" type="pres">
      <dgm:prSet presAssocID="{889DBAFB-0D5E-4E65-B6ED-5F143AC311FB}" presName="cycle" presStyleCnt="0"/>
      <dgm:spPr/>
    </dgm:pt>
    <dgm:pt modelId="{1F16A778-F0E0-4888-B13E-4C153C99122E}" type="pres">
      <dgm:prSet presAssocID="{889DBAFB-0D5E-4E65-B6ED-5F143AC311FB}" presName="srcNode" presStyleLbl="node1" presStyleIdx="0" presStyleCnt="3"/>
      <dgm:spPr/>
    </dgm:pt>
    <dgm:pt modelId="{16DE1411-73D3-475B-B254-3AEEDD5192AE}" type="pres">
      <dgm:prSet presAssocID="{889DBAFB-0D5E-4E65-B6ED-5F143AC311FB}" presName="conn" presStyleLbl="parChTrans1D2" presStyleIdx="0" presStyleCnt="1"/>
      <dgm:spPr/>
      <dgm:t>
        <a:bodyPr/>
        <a:lstStyle/>
        <a:p>
          <a:endParaRPr lang="es-ES"/>
        </a:p>
      </dgm:t>
    </dgm:pt>
    <dgm:pt modelId="{36721F71-A1F7-44D0-ACA5-C10AEE1E1E31}" type="pres">
      <dgm:prSet presAssocID="{889DBAFB-0D5E-4E65-B6ED-5F143AC311FB}" presName="extraNode" presStyleLbl="node1" presStyleIdx="0" presStyleCnt="3"/>
      <dgm:spPr/>
    </dgm:pt>
    <dgm:pt modelId="{CFD30960-461A-4292-BB71-6FBB8F3342AC}" type="pres">
      <dgm:prSet presAssocID="{889DBAFB-0D5E-4E65-B6ED-5F143AC311FB}" presName="dstNode" presStyleLbl="node1" presStyleIdx="0" presStyleCnt="3"/>
      <dgm:spPr/>
    </dgm:pt>
    <dgm:pt modelId="{E2DDE282-73EA-4552-B3E0-7BFAD0963FC7}" type="pres">
      <dgm:prSet presAssocID="{60B9651A-515D-4C30-8369-277F55C5F74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51360D-7E5D-4D52-A2F1-6ACE5806839E}" type="pres">
      <dgm:prSet presAssocID="{60B9651A-515D-4C30-8369-277F55C5F74A}" presName="accent_1" presStyleCnt="0"/>
      <dgm:spPr/>
    </dgm:pt>
    <dgm:pt modelId="{932C2D11-5324-482E-804C-CDF9B8EFEA23}" type="pres">
      <dgm:prSet presAssocID="{60B9651A-515D-4C30-8369-277F55C5F74A}" presName="accentRepeatNode" presStyleLbl="solidFgAcc1" presStyleIdx="0" presStyleCnt="3"/>
      <dgm:spPr/>
    </dgm:pt>
    <dgm:pt modelId="{257BC51C-D7F2-4027-A850-03823592436B}" type="pres">
      <dgm:prSet presAssocID="{68A970CC-947B-4087-A699-93583228C8F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6E5027-7F9B-4BE5-9D85-598D94C54756}" type="pres">
      <dgm:prSet presAssocID="{68A970CC-947B-4087-A699-93583228C8FA}" presName="accent_2" presStyleCnt="0"/>
      <dgm:spPr/>
    </dgm:pt>
    <dgm:pt modelId="{38CEACA5-A77C-42A0-8714-71F8CA7F8A96}" type="pres">
      <dgm:prSet presAssocID="{68A970CC-947B-4087-A699-93583228C8FA}" presName="accentRepeatNode" presStyleLbl="solidFgAcc1" presStyleIdx="1" presStyleCnt="3" custScaleX="64547" custScaleY="7205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D205EB6-329A-448C-9942-4A69322CF3B5}" type="pres">
      <dgm:prSet presAssocID="{AB5AEE21-37F5-4504-8C5A-06B0F84F807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C387EE-1D2A-4A31-BCED-2FDAF07D6244}" type="pres">
      <dgm:prSet presAssocID="{AB5AEE21-37F5-4504-8C5A-06B0F84F8074}" presName="accent_3" presStyleCnt="0"/>
      <dgm:spPr/>
    </dgm:pt>
    <dgm:pt modelId="{DBDD354B-65CD-4847-B39F-E0791C91CAC2}" type="pres">
      <dgm:prSet presAssocID="{AB5AEE21-37F5-4504-8C5A-06B0F84F8074}" presName="accentRepeatNode" presStyleLbl="solidFgAcc1" presStyleIdx="2" presStyleCnt="3"/>
      <dgm:spPr/>
    </dgm:pt>
  </dgm:ptLst>
  <dgm:cxnLst>
    <dgm:cxn modelId="{47743279-F2DA-47AE-8FA8-5661785A983E}" type="presOf" srcId="{68A970CC-947B-4087-A699-93583228C8FA}" destId="{257BC51C-D7F2-4027-A850-03823592436B}" srcOrd="0" destOrd="0" presId="urn:microsoft.com/office/officeart/2008/layout/VerticalCurvedList"/>
    <dgm:cxn modelId="{E4DC24F6-3EAA-4364-B460-D2F40FB66123}" srcId="{889DBAFB-0D5E-4E65-B6ED-5F143AC311FB}" destId="{60B9651A-515D-4C30-8369-277F55C5F74A}" srcOrd="0" destOrd="0" parTransId="{1838B3EC-34C3-476D-A6E7-4C4F8617F67A}" sibTransId="{23FE8759-6A28-4EF8-8DA7-5EEE69E87454}"/>
    <dgm:cxn modelId="{DD0B866A-9BF5-471D-9355-B8891399B817}" type="presOf" srcId="{AB5AEE21-37F5-4504-8C5A-06B0F84F8074}" destId="{BD205EB6-329A-448C-9942-4A69322CF3B5}" srcOrd="0" destOrd="0" presId="urn:microsoft.com/office/officeart/2008/layout/VerticalCurvedList"/>
    <dgm:cxn modelId="{2C74691A-B98D-4823-A26C-003BF0E4ED5D}" type="presOf" srcId="{23FE8759-6A28-4EF8-8DA7-5EEE69E87454}" destId="{16DE1411-73D3-475B-B254-3AEEDD5192AE}" srcOrd="0" destOrd="0" presId="urn:microsoft.com/office/officeart/2008/layout/VerticalCurvedList"/>
    <dgm:cxn modelId="{AC6E3A53-ABE6-4364-BCED-3BC5B3218FB9}" type="presOf" srcId="{889DBAFB-0D5E-4E65-B6ED-5F143AC311FB}" destId="{90743BCD-2255-4815-AEDC-1F9B5C1619D0}" srcOrd="0" destOrd="0" presId="urn:microsoft.com/office/officeart/2008/layout/VerticalCurvedList"/>
    <dgm:cxn modelId="{D0D8CF21-9EE1-407F-8B14-96731492F9C4}" srcId="{889DBAFB-0D5E-4E65-B6ED-5F143AC311FB}" destId="{68A970CC-947B-4087-A699-93583228C8FA}" srcOrd="1" destOrd="0" parTransId="{003CF1FA-73C9-473C-99AE-0BC438A206CD}" sibTransId="{4EAD1B89-94C2-4DCD-B557-0379D82FB65D}"/>
    <dgm:cxn modelId="{282C7AFC-FBAE-4072-A873-8385D3C2CF9E}" type="presOf" srcId="{60B9651A-515D-4C30-8369-277F55C5F74A}" destId="{E2DDE282-73EA-4552-B3E0-7BFAD0963FC7}" srcOrd="0" destOrd="0" presId="urn:microsoft.com/office/officeart/2008/layout/VerticalCurvedList"/>
    <dgm:cxn modelId="{4454AF50-6184-48BB-932C-686DFCAF2BAA}" srcId="{889DBAFB-0D5E-4E65-B6ED-5F143AC311FB}" destId="{AB5AEE21-37F5-4504-8C5A-06B0F84F8074}" srcOrd="2" destOrd="0" parTransId="{78BFB3ED-2C8C-4656-B894-241D021A27C0}" sibTransId="{406FA3A3-F919-4B96-8362-C748A99E83F5}"/>
    <dgm:cxn modelId="{DB419402-604B-40A7-B446-7D5529A799C5}" type="presParOf" srcId="{90743BCD-2255-4815-AEDC-1F9B5C1619D0}" destId="{90F767F8-AE61-4B18-887A-13E64CDD8D2D}" srcOrd="0" destOrd="0" presId="urn:microsoft.com/office/officeart/2008/layout/VerticalCurvedList"/>
    <dgm:cxn modelId="{0B21B060-0186-4389-86EA-A4F72BDCEB32}" type="presParOf" srcId="{90F767F8-AE61-4B18-887A-13E64CDD8D2D}" destId="{011D917F-6CE7-462A-971A-E1E017B620B7}" srcOrd="0" destOrd="0" presId="urn:microsoft.com/office/officeart/2008/layout/VerticalCurvedList"/>
    <dgm:cxn modelId="{EDF8A5A1-79B5-404D-B3FA-E50959087E84}" type="presParOf" srcId="{011D917F-6CE7-462A-971A-E1E017B620B7}" destId="{1F16A778-F0E0-4888-B13E-4C153C99122E}" srcOrd="0" destOrd="0" presId="urn:microsoft.com/office/officeart/2008/layout/VerticalCurvedList"/>
    <dgm:cxn modelId="{529F6183-A643-4995-9304-B10D3F9FD84B}" type="presParOf" srcId="{011D917F-6CE7-462A-971A-E1E017B620B7}" destId="{16DE1411-73D3-475B-B254-3AEEDD5192AE}" srcOrd="1" destOrd="0" presId="urn:microsoft.com/office/officeart/2008/layout/VerticalCurvedList"/>
    <dgm:cxn modelId="{A932FD82-82C8-4FDC-A94E-58610619F3A7}" type="presParOf" srcId="{011D917F-6CE7-462A-971A-E1E017B620B7}" destId="{36721F71-A1F7-44D0-ACA5-C10AEE1E1E31}" srcOrd="2" destOrd="0" presId="urn:microsoft.com/office/officeart/2008/layout/VerticalCurvedList"/>
    <dgm:cxn modelId="{2AC22F59-D8E0-4118-8C9E-7DFD59302FE9}" type="presParOf" srcId="{011D917F-6CE7-462A-971A-E1E017B620B7}" destId="{CFD30960-461A-4292-BB71-6FBB8F3342AC}" srcOrd="3" destOrd="0" presId="urn:microsoft.com/office/officeart/2008/layout/VerticalCurvedList"/>
    <dgm:cxn modelId="{26B3F820-0D22-4806-B243-CFF653EAEE7C}" type="presParOf" srcId="{90F767F8-AE61-4B18-887A-13E64CDD8D2D}" destId="{E2DDE282-73EA-4552-B3E0-7BFAD0963FC7}" srcOrd="1" destOrd="0" presId="urn:microsoft.com/office/officeart/2008/layout/VerticalCurvedList"/>
    <dgm:cxn modelId="{2B6EA6F8-B087-4113-A56C-20E1FA00F27E}" type="presParOf" srcId="{90F767F8-AE61-4B18-887A-13E64CDD8D2D}" destId="{9151360D-7E5D-4D52-A2F1-6ACE5806839E}" srcOrd="2" destOrd="0" presId="urn:microsoft.com/office/officeart/2008/layout/VerticalCurvedList"/>
    <dgm:cxn modelId="{C687D06E-97EB-4C43-BAEF-C09C19E382E6}" type="presParOf" srcId="{9151360D-7E5D-4D52-A2F1-6ACE5806839E}" destId="{932C2D11-5324-482E-804C-CDF9B8EFEA23}" srcOrd="0" destOrd="0" presId="urn:microsoft.com/office/officeart/2008/layout/VerticalCurvedList"/>
    <dgm:cxn modelId="{A7FA1E8A-2AA4-4125-AADF-4C2C53C01345}" type="presParOf" srcId="{90F767F8-AE61-4B18-887A-13E64CDD8D2D}" destId="{257BC51C-D7F2-4027-A850-03823592436B}" srcOrd="3" destOrd="0" presId="urn:microsoft.com/office/officeart/2008/layout/VerticalCurvedList"/>
    <dgm:cxn modelId="{CB41525A-B90E-49A0-ACBF-F43026BC5B23}" type="presParOf" srcId="{90F767F8-AE61-4B18-887A-13E64CDD8D2D}" destId="{F36E5027-7F9B-4BE5-9D85-598D94C54756}" srcOrd="4" destOrd="0" presId="urn:microsoft.com/office/officeart/2008/layout/VerticalCurvedList"/>
    <dgm:cxn modelId="{CAA40E47-549F-4B18-B30A-32FC32751754}" type="presParOf" srcId="{F36E5027-7F9B-4BE5-9D85-598D94C54756}" destId="{38CEACA5-A77C-42A0-8714-71F8CA7F8A96}" srcOrd="0" destOrd="0" presId="urn:microsoft.com/office/officeart/2008/layout/VerticalCurvedList"/>
    <dgm:cxn modelId="{38E52A75-862C-44B6-92C8-5A35C1714DF0}" type="presParOf" srcId="{90F767F8-AE61-4B18-887A-13E64CDD8D2D}" destId="{BD205EB6-329A-448C-9942-4A69322CF3B5}" srcOrd="5" destOrd="0" presId="urn:microsoft.com/office/officeart/2008/layout/VerticalCurvedList"/>
    <dgm:cxn modelId="{8BE87570-BD0B-42B6-8D3A-18D8238D69D5}" type="presParOf" srcId="{90F767F8-AE61-4B18-887A-13E64CDD8D2D}" destId="{6EC387EE-1D2A-4A31-BCED-2FDAF07D6244}" srcOrd="6" destOrd="0" presId="urn:microsoft.com/office/officeart/2008/layout/VerticalCurvedList"/>
    <dgm:cxn modelId="{2D8B632A-C208-4177-A39C-28750DD2ED0A}" type="presParOf" srcId="{6EC387EE-1D2A-4A31-BCED-2FDAF07D6244}" destId="{DBDD354B-65CD-4847-B39F-E0791C91CAC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DCEB9A-6C7A-45B0-8BE3-8170B3F6CA55}" type="doc">
      <dgm:prSet loTypeId="urn:microsoft.com/office/officeart/2008/layout/Pictu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6028E1B8-7B5F-4BAF-9F33-8CB5A3AEBF60}">
      <dgm:prSet phldrT="[Texto]"/>
      <dgm:spPr>
        <a:xfrm>
          <a:off x="0" y="341848"/>
          <a:ext cx="8388350" cy="976709"/>
        </a:xfrm>
        <a:prstGeom prst="roundRect">
          <a:avLst>
            <a:gd name="adj" fmla="val 10000"/>
          </a:avLst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Solicitud para la Baja de Bienes en SIBINET</a:t>
          </a:r>
        </a:p>
        <a:p>
          <a:r>
            <a:rPr lang="es-ES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Presentación del informe como base para efectuar los precedentes de robo y la no ubicación de los bienes</a:t>
          </a:r>
          <a:endParaRPr lang="es-ES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7226E4D-5ADE-4CEE-9B18-68A3C7C6D533}" type="parTrans" cxnId="{446D50CE-3B28-49C9-B083-02E5A94C6734}">
      <dgm:prSet/>
      <dgm:spPr/>
      <dgm:t>
        <a:bodyPr/>
        <a:lstStyle/>
        <a:p>
          <a:endParaRPr lang="es-ES"/>
        </a:p>
      </dgm:t>
    </dgm:pt>
    <dgm:pt modelId="{9F85FE0D-128F-469C-BCD2-F3CCCC6F56B8}" type="sibTrans" cxnId="{446D50CE-3B28-49C9-B083-02E5A94C6734}">
      <dgm:prSet/>
      <dgm:spPr/>
      <dgm:t>
        <a:bodyPr/>
        <a:lstStyle/>
        <a:p>
          <a:endParaRPr lang="es-ES"/>
        </a:p>
      </dgm:t>
    </dgm:pt>
    <dgm:pt modelId="{5E45EEDB-2061-4268-B968-49EC4E70DC21}">
      <dgm:prSet phldrT="[Texto]"/>
      <dgm:spPr>
        <a:xfrm>
          <a:off x="1035312" y="1494365"/>
          <a:ext cx="7353037" cy="976709"/>
        </a:xfrm>
        <a:prstGeom prst="roundRect">
          <a:avLst>
            <a:gd name="adj" fmla="val 1667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Seguimiento de actividades realizadas en acompañamiento con la DAF </a:t>
          </a:r>
          <a:endParaRPr lang="es-ES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6E3BA3B-5FE9-43AE-8BB0-BAB6CA90CF70}" type="parTrans" cxnId="{9AEF610E-876F-4C34-BE12-E39DC9020ACE}">
      <dgm:prSet/>
      <dgm:spPr/>
      <dgm:t>
        <a:bodyPr/>
        <a:lstStyle/>
        <a:p>
          <a:endParaRPr lang="es-ES"/>
        </a:p>
      </dgm:t>
    </dgm:pt>
    <dgm:pt modelId="{C7B022D6-68C7-4EE8-A6D6-4CD2D19763C5}" type="sibTrans" cxnId="{9AEF610E-876F-4C34-BE12-E39DC9020ACE}">
      <dgm:prSet/>
      <dgm:spPr/>
      <dgm:t>
        <a:bodyPr/>
        <a:lstStyle/>
        <a:p>
          <a:endParaRPr lang="es-ES"/>
        </a:p>
      </dgm:t>
    </dgm:pt>
    <dgm:pt modelId="{4211DAA4-4DA2-4A3F-A2B6-93423C41DC5E}">
      <dgm:prSet phldrT="[Texto]"/>
      <dgm:spPr>
        <a:xfrm>
          <a:off x="1022223" y="2470713"/>
          <a:ext cx="7353037" cy="976709"/>
        </a:xfrm>
        <a:prstGeom prst="roundRect">
          <a:avLst>
            <a:gd name="adj" fmla="val 16670"/>
          </a:avLst>
        </a:prstGeom>
        <a:solidFill>
          <a:srgbClr val="FFC000">
            <a:hueOff val="10395692"/>
            <a:satOff val="-47968"/>
            <a:lumOff val="176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Envío del Informe y acuerdo a la Dirección de Bienes y Contratación Administrativa</a:t>
          </a:r>
          <a:endParaRPr lang="es-ES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3AD2EA2-A81B-4FBA-9E26-65C05B51C77A}" type="parTrans" cxnId="{E0F65F97-1901-4B3C-AC47-2665C534DF42}">
      <dgm:prSet/>
      <dgm:spPr/>
      <dgm:t>
        <a:bodyPr/>
        <a:lstStyle/>
        <a:p>
          <a:endParaRPr lang="es-ES"/>
        </a:p>
      </dgm:t>
    </dgm:pt>
    <dgm:pt modelId="{3C6807A6-DB83-450F-B871-82A65E83F30C}" type="sibTrans" cxnId="{E0F65F97-1901-4B3C-AC47-2665C534DF42}">
      <dgm:prSet/>
      <dgm:spPr/>
      <dgm:t>
        <a:bodyPr/>
        <a:lstStyle/>
        <a:p>
          <a:endParaRPr lang="es-ES"/>
        </a:p>
      </dgm:t>
    </dgm:pt>
    <dgm:pt modelId="{23E259BE-D9C5-4DBB-A359-D28C43FA49DB}" type="pres">
      <dgm:prSet presAssocID="{03DCEB9A-6C7A-45B0-8BE3-8170B3F6CA55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6DF8523-BE45-4F82-9A49-ADE1B48D480F}" type="pres">
      <dgm:prSet presAssocID="{6028E1B8-7B5F-4BAF-9F33-8CB5A3AEBF60}" presName="root" presStyleCnt="0">
        <dgm:presLayoutVars>
          <dgm:chMax/>
          <dgm:chPref val="4"/>
        </dgm:presLayoutVars>
      </dgm:prSet>
      <dgm:spPr/>
    </dgm:pt>
    <dgm:pt modelId="{0C882E54-298E-498A-AA04-A1E640346609}" type="pres">
      <dgm:prSet presAssocID="{6028E1B8-7B5F-4BAF-9F33-8CB5A3AEBF60}" presName="rootComposite" presStyleCnt="0">
        <dgm:presLayoutVars/>
      </dgm:prSet>
      <dgm:spPr/>
    </dgm:pt>
    <dgm:pt modelId="{6F20DD16-6FB1-4802-9C78-B0B2321094CE}" type="pres">
      <dgm:prSet presAssocID="{6028E1B8-7B5F-4BAF-9F33-8CB5A3AEBF60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s-ES"/>
        </a:p>
      </dgm:t>
    </dgm:pt>
    <dgm:pt modelId="{BB68B1D8-168A-4977-BC8F-DC0109EE5F00}" type="pres">
      <dgm:prSet presAssocID="{6028E1B8-7B5F-4BAF-9F33-8CB5A3AEBF60}" presName="childShape" presStyleCnt="0">
        <dgm:presLayoutVars>
          <dgm:chMax val="0"/>
          <dgm:chPref val="0"/>
        </dgm:presLayoutVars>
      </dgm:prSet>
      <dgm:spPr/>
    </dgm:pt>
    <dgm:pt modelId="{E7B9EB2E-4435-48D0-B51B-60F7BC49AE62}" type="pres">
      <dgm:prSet presAssocID="{5E45EEDB-2061-4268-B968-49EC4E70DC21}" presName="childComposite" presStyleCnt="0">
        <dgm:presLayoutVars>
          <dgm:chMax val="0"/>
          <dgm:chPref val="0"/>
        </dgm:presLayoutVars>
      </dgm:prSet>
      <dgm:spPr/>
    </dgm:pt>
    <dgm:pt modelId="{F41625AE-8EF4-4F13-AF13-5D8EA6D7CA46}" type="pres">
      <dgm:prSet presAssocID="{5E45EEDB-2061-4268-B968-49EC4E70DC21}" presName="Image" presStyleLbl="node1" presStyleIdx="0" presStyleCnt="2"/>
      <dgm:spPr>
        <a:xfrm>
          <a:off x="0" y="1494365"/>
          <a:ext cx="976709" cy="976709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B56DF073-048F-4262-8D25-A369FB25F3B7}" type="pres">
      <dgm:prSet presAssocID="{5E45EEDB-2061-4268-B968-49EC4E70DC21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AAF467-704B-4855-9677-2272FE59F498}" type="pres">
      <dgm:prSet presAssocID="{4211DAA4-4DA2-4A3F-A2B6-93423C41DC5E}" presName="childComposite" presStyleCnt="0">
        <dgm:presLayoutVars>
          <dgm:chMax val="0"/>
          <dgm:chPref val="0"/>
        </dgm:presLayoutVars>
      </dgm:prSet>
      <dgm:spPr/>
    </dgm:pt>
    <dgm:pt modelId="{8A4C1649-2C92-4B53-B250-0DC098B12D6F}" type="pres">
      <dgm:prSet presAssocID="{4211DAA4-4DA2-4A3F-A2B6-93423C41DC5E}" presName="Image" presStyleLbl="node1" presStyleIdx="1" presStyleCnt="2" custScaleY="76166"/>
      <dgm:spPr>
        <a:xfrm>
          <a:off x="0" y="2588280"/>
          <a:ext cx="976709" cy="976709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746161F4-1C31-4A41-A1A4-006FC5C84EEF}" type="pres">
      <dgm:prSet presAssocID="{4211DAA4-4DA2-4A3F-A2B6-93423C41DC5E}" presName="childText" presStyleLbl="lnNode1" presStyleIdx="1" presStyleCnt="2" custAng="0" custLinFactNeighborX="-178" custLinFactNeighborY="-120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AEF610E-876F-4C34-BE12-E39DC9020ACE}" srcId="{6028E1B8-7B5F-4BAF-9F33-8CB5A3AEBF60}" destId="{5E45EEDB-2061-4268-B968-49EC4E70DC21}" srcOrd="0" destOrd="0" parTransId="{B6E3BA3B-5FE9-43AE-8BB0-BAB6CA90CF70}" sibTransId="{C7B022D6-68C7-4EE8-A6D6-4CD2D19763C5}"/>
    <dgm:cxn modelId="{C7072D82-B636-403B-9C7E-880237070632}" type="presOf" srcId="{6028E1B8-7B5F-4BAF-9F33-8CB5A3AEBF60}" destId="{6F20DD16-6FB1-4802-9C78-B0B2321094CE}" srcOrd="0" destOrd="0" presId="urn:microsoft.com/office/officeart/2008/layout/PictureAccentList"/>
    <dgm:cxn modelId="{0CFC6249-0831-4960-B764-33E05C769A26}" type="presOf" srcId="{4211DAA4-4DA2-4A3F-A2B6-93423C41DC5E}" destId="{746161F4-1C31-4A41-A1A4-006FC5C84EEF}" srcOrd="0" destOrd="0" presId="urn:microsoft.com/office/officeart/2008/layout/PictureAccentList"/>
    <dgm:cxn modelId="{446D50CE-3B28-49C9-B083-02E5A94C6734}" srcId="{03DCEB9A-6C7A-45B0-8BE3-8170B3F6CA55}" destId="{6028E1B8-7B5F-4BAF-9F33-8CB5A3AEBF60}" srcOrd="0" destOrd="0" parTransId="{37226E4D-5ADE-4CEE-9B18-68A3C7C6D533}" sibTransId="{9F85FE0D-128F-469C-BCD2-F3CCCC6F56B8}"/>
    <dgm:cxn modelId="{E0F65F97-1901-4B3C-AC47-2665C534DF42}" srcId="{6028E1B8-7B5F-4BAF-9F33-8CB5A3AEBF60}" destId="{4211DAA4-4DA2-4A3F-A2B6-93423C41DC5E}" srcOrd="1" destOrd="0" parTransId="{D3AD2EA2-A81B-4FBA-9E26-65C05B51C77A}" sibTransId="{3C6807A6-DB83-450F-B871-82A65E83F30C}"/>
    <dgm:cxn modelId="{006505D0-0ED2-42B8-BE84-8BAFC534D463}" type="presOf" srcId="{5E45EEDB-2061-4268-B968-49EC4E70DC21}" destId="{B56DF073-048F-4262-8D25-A369FB25F3B7}" srcOrd="0" destOrd="0" presId="urn:microsoft.com/office/officeart/2008/layout/PictureAccentList"/>
    <dgm:cxn modelId="{7F658127-5E74-4FB4-93AE-130D751ABF6D}" type="presOf" srcId="{03DCEB9A-6C7A-45B0-8BE3-8170B3F6CA55}" destId="{23E259BE-D9C5-4DBB-A359-D28C43FA49DB}" srcOrd="0" destOrd="0" presId="urn:microsoft.com/office/officeart/2008/layout/PictureAccentList"/>
    <dgm:cxn modelId="{A1F35477-22DA-40D1-AB7E-4DA2B405DDB2}" type="presParOf" srcId="{23E259BE-D9C5-4DBB-A359-D28C43FA49DB}" destId="{06DF8523-BE45-4F82-9A49-ADE1B48D480F}" srcOrd="0" destOrd="0" presId="urn:microsoft.com/office/officeart/2008/layout/PictureAccentList"/>
    <dgm:cxn modelId="{9B3355CF-183B-4A4D-A755-30CE16381503}" type="presParOf" srcId="{06DF8523-BE45-4F82-9A49-ADE1B48D480F}" destId="{0C882E54-298E-498A-AA04-A1E640346609}" srcOrd="0" destOrd="0" presId="urn:microsoft.com/office/officeart/2008/layout/PictureAccentList"/>
    <dgm:cxn modelId="{A89DFD28-7223-48DF-A462-580EF36D2793}" type="presParOf" srcId="{0C882E54-298E-498A-AA04-A1E640346609}" destId="{6F20DD16-6FB1-4802-9C78-B0B2321094CE}" srcOrd="0" destOrd="0" presId="urn:microsoft.com/office/officeart/2008/layout/PictureAccentList"/>
    <dgm:cxn modelId="{EA138425-0A50-4C1B-B30F-8E9BFB8F67F3}" type="presParOf" srcId="{06DF8523-BE45-4F82-9A49-ADE1B48D480F}" destId="{BB68B1D8-168A-4977-BC8F-DC0109EE5F00}" srcOrd="1" destOrd="0" presId="urn:microsoft.com/office/officeart/2008/layout/PictureAccentList"/>
    <dgm:cxn modelId="{8CCA2F32-1315-4FAE-A0E7-4568F1432453}" type="presParOf" srcId="{BB68B1D8-168A-4977-BC8F-DC0109EE5F00}" destId="{E7B9EB2E-4435-48D0-B51B-60F7BC49AE62}" srcOrd="0" destOrd="0" presId="urn:microsoft.com/office/officeart/2008/layout/PictureAccentList"/>
    <dgm:cxn modelId="{4FC38AEB-4D1C-45EC-B7F9-5B2523BEF42C}" type="presParOf" srcId="{E7B9EB2E-4435-48D0-B51B-60F7BC49AE62}" destId="{F41625AE-8EF4-4F13-AF13-5D8EA6D7CA46}" srcOrd="0" destOrd="0" presId="urn:microsoft.com/office/officeart/2008/layout/PictureAccentList"/>
    <dgm:cxn modelId="{8BF2DD81-3179-4A21-97C6-9A1DE729EAAC}" type="presParOf" srcId="{E7B9EB2E-4435-48D0-B51B-60F7BC49AE62}" destId="{B56DF073-048F-4262-8D25-A369FB25F3B7}" srcOrd="1" destOrd="0" presId="urn:microsoft.com/office/officeart/2008/layout/PictureAccentList"/>
    <dgm:cxn modelId="{8883EE86-1398-47BE-8709-6337AF28A84C}" type="presParOf" srcId="{BB68B1D8-168A-4977-BC8F-DC0109EE5F00}" destId="{2EAAF467-704B-4855-9677-2272FE59F498}" srcOrd="1" destOrd="0" presId="urn:microsoft.com/office/officeart/2008/layout/PictureAccentList"/>
    <dgm:cxn modelId="{E12A0AFD-1952-419B-B67D-10ED0DEE72AB}" type="presParOf" srcId="{2EAAF467-704B-4855-9677-2272FE59F498}" destId="{8A4C1649-2C92-4B53-B250-0DC098B12D6F}" srcOrd="0" destOrd="0" presId="urn:microsoft.com/office/officeart/2008/layout/PictureAccentList"/>
    <dgm:cxn modelId="{FA209780-4E91-431B-B010-20C77384BC6A}" type="presParOf" srcId="{2EAAF467-704B-4855-9677-2272FE59F498}" destId="{746161F4-1C31-4A41-A1A4-006FC5C84EE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4DC52-D134-4DDF-9E15-8F9DCBDB1A94}">
      <dsp:nvSpPr>
        <dsp:cNvPr id="0" name=""/>
        <dsp:cNvSpPr/>
      </dsp:nvSpPr>
      <dsp:spPr>
        <a:xfrm>
          <a:off x="0" y="3275482"/>
          <a:ext cx="7886700" cy="10750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Detalles en la devolución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Participación de varios áreas de la DAF</a:t>
          </a:r>
          <a:endParaRPr lang="es-ES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275482"/>
        <a:ext cx="7886700" cy="1075086"/>
      </dsp:txXfrm>
    </dsp:sp>
    <dsp:sp modelId="{94A49274-6A9C-4B3A-96AA-777597E5FC8A}">
      <dsp:nvSpPr>
        <dsp:cNvPr id="0" name=""/>
        <dsp:cNvSpPr/>
      </dsp:nvSpPr>
      <dsp:spPr>
        <a:xfrm rot="10800000">
          <a:off x="0" y="1638125"/>
          <a:ext cx="7886700" cy="1653482"/>
        </a:xfrm>
        <a:prstGeom prst="upArrowCallou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Registro al iniciar una garantía de cumplimiento / participación</a:t>
          </a:r>
          <a:endParaRPr lang="es-ES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638125"/>
        <a:ext cx="7886700" cy="1074383"/>
      </dsp:txXfrm>
    </dsp:sp>
    <dsp:sp modelId="{56E7988F-28D4-403D-A525-4573E504401D}">
      <dsp:nvSpPr>
        <dsp:cNvPr id="0" name=""/>
        <dsp:cNvSpPr/>
      </dsp:nvSpPr>
      <dsp:spPr>
        <a:xfrm rot="10800000">
          <a:off x="0" y="769"/>
          <a:ext cx="7886700" cy="1653482"/>
        </a:xfrm>
        <a:prstGeom prst="upArrowCallou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Política en Garantías–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Cumplimiento de la NICSP</a:t>
          </a:r>
          <a:endParaRPr lang="es-ES" sz="23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769"/>
        <a:ext cx="7886700" cy="1074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E1411-73D3-475B-B254-3AEEDD5192AE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DE282-73EA-4552-B3E0-7BFAD0963FC7}">
      <dsp:nvSpPr>
        <dsp:cNvPr id="0" name=""/>
        <dsp:cNvSpPr/>
      </dsp:nvSpPr>
      <dsp:spPr>
        <a:xfrm>
          <a:off x="564979" y="406400"/>
          <a:ext cx="7371258" cy="812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Fecha de la emisión del oficio: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San José, 28 de enero de 2020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DAF-INTA-077-2020  Oficialización de la Base de Datos </a:t>
          </a:r>
          <a:endParaRPr lang="es-ES" sz="1400" b="1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4979" y="406400"/>
        <a:ext cx="7371258" cy="812800"/>
      </dsp:txXfrm>
    </dsp:sp>
    <dsp:sp modelId="{932C2D11-5324-482E-804C-CDF9B8EFEA23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BC51C-D7F2-4027-A850-03823592436B}">
      <dsp:nvSpPr>
        <dsp:cNvPr id="0" name=""/>
        <dsp:cNvSpPr/>
      </dsp:nvSpPr>
      <dsp:spPr>
        <a:xfrm>
          <a:off x="860432" y="1625599"/>
          <a:ext cx="7075805" cy="812800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Notificado y analizado con los demás compañeros del Departamento y con la Directora Administrativa Financiera</a:t>
          </a: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0432" y="1625599"/>
        <a:ext cx="7075805" cy="812800"/>
      </dsp:txXfrm>
    </dsp:sp>
    <dsp:sp modelId="{38CEACA5-A77C-42A0-8714-71F8CA7F8A96}">
      <dsp:nvSpPr>
        <dsp:cNvPr id="0" name=""/>
        <dsp:cNvSpPr/>
      </dsp:nvSpPr>
      <dsp:spPr>
        <a:xfrm>
          <a:off x="532533" y="1665965"/>
          <a:ext cx="655797" cy="73206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05EB6-329A-448C-9942-4A69322CF3B5}">
      <dsp:nvSpPr>
        <dsp:cNvPr id="0" name=""/>
        <dsp:cNvSpPr/>
      </dsp:nvSpPr>
      <dsp:spPr>
        <a:xfrm>
          <a:off x="564979" y="2844800"/>
          <a:ext cx="7371258" cy="812800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 de un proceso de formalizar la normativa interna respaldada a través de documentos del conocimiento de todos</a:t>
          </a: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4979" y="2844800"/>
        <a:ext cx="7371258" cy="812800"/>
      </dsp:txXfrm>
    </dsp:sp>
    <dsp:sp modelId="{DBDD354B-65CD-4847-B39F-E0791C91CAC2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E1411-73D3-475B-B254-3AEEDD5192AE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DE282-73EA-4552-B3E0-7BFAD0963FC7}">
      <dsp:nvSpPr>
        <dsp:cNvPr id="0" name=""/>
        <dsp:cNvSpPr/>
      </dsp:nvSpPr>
      <dsp:spPr>
        <a:xfrm>
          <a:off x="564979" y="406400"/>
          <a:ext cx="7371258" cy="812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San José, 13 de mayo de 2020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DAF-INTA-312-2020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Definición de porcentajes como límites 25% + -</a:t>
          </a:r>
          <a:endParaRPr lang="es-ES" sz="1400" b="1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4979" y="406400"/>
        <a:ext cx="7371258" cy="812800"/>
      </dsp:txXfrm>
    </dsp:sp>
    <dsp:sp modelId="{932C2D11-5324-482E-804C-CDF9B8EFEA23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BC51C-D7F2-4027-A850-03823592436B}">
      <dsp:nvSpPr>
        <dsp:cNvPr id="0" name=""/>
        <dsp:cNvSpPr/>
      </dsp:nvSpPr>
      <dsp:spPr>
        <a:xfrm>
          <a:off x="860432" y="1625599"/>
          <a:ext cx="7075805" cy="812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Notificado y analizado con los demás compañeros del Departamento y con la Directora Administrativa Financiera</a:t>
          </a: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0432" y="1625599"/>
        <a:ext cx="7075805" cy="812800"/>
      </dsp:txXfrm>
    </dsp:sp>
    <dsp:sp modelId="{38CEACA5-A77C-42A0-8714-71F8CA7F8A96}">
      <dsp:nvSpPr>
        <dsp:cNvPr id="0" name=""/>
        <dsp:cNvSpPr/>
      </dsp:nvSpPr>
      <dsp:spPr>
        <a:xfrm>
          <a:off x="532533" y="1665965"/>
          <a:ext cx="655797" cy="73206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05EB6-329A-448C-9942-4A69322CF3B5}">
      <dsp:nvSpPr>
        <dsp:cNvPr id="0" name=""/>
        <dsp:cNvSpPr/>
      </dsp:nvSpPr>
      <dsp:spPr>
        <a:xfrm>
          <a:off x="564979" y="2844800"/>
          <a:ext cx="7371258" cy="812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 de un proceso de formalizar la normativa interna respaldada a través de documentos del conocimiento de todos</a:t>
          </a: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4979" y="2844800"/>
        <a:ext cx="7371258" cy="812800"/>
      </dsp:txXfrm>
    </dsp:sp>
    <dsp:sp modelId="{DBDD354B-65CD-4847-B39F-E0791C91CAC2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E1411-73D3-475B-B254-3AEEDD5192AE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DE282-73EA-4552-B3E0-7BFAD0963FC7}">
      <dsp:nvSpPr>
        <dsp:cNvPr id="0" name=""/>
        <dsp:cNvSpPr/>
      </dsp:nvSpPr>
      <dsp:spPr>
        <a:xfrm>
          <a:off x="564979" y="406400"/>
          <a:ext cx="7371258" cy="812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Informe Anual –  IGI 2019</a:t>
          </a:r>
          <a:endParaRPr lang="es-ES" sz="1800" b="1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4979" y="406400"/>
        <a:ext cx="7371258" cy="812800"/>
      </dsp:txXfrm>
    </dsp:sp>
    <dsp:sp modelId="{932C2D11-5324-482E-804C-CDF9B8EFEA23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BC51C-D7F2-4027-A850-03823592436B}">
      <dsp:nvSpPr>
        <dsp:cNvPr id="0" name=""/>
        <dsp:cNvSpPr/>
      </dsp:nvSpPr>
      <dsp:spPr>
        <a:xfrm>
          <a:off x="860432" y="1625599"/>
          <a:ext cx="7075805" cy="812800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Programa de Adquisiciones 2019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Departamento de Proveeduría</a:t>
          </a:r>
          <a:endParaRPr lang="es-E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0432" y="1625599"/>
        <a:ext cx="7075805" cy="812800"/>
      </dsp:txXfrm>
    </dsp:sp>
    <dsp:sp modelId="{38CEACA5-A77C-42A0-8714-71F8CA7F8A96}">
      <dsp:nvSpPr>
        <dsp:cNvPr id="0" name=""/>
        <dsp:cNvSpPr/>
      </dsp:nvSpPr>
      <dsp:spPr>
        <a:xfrm>
          <a:off x="532533" y="1665965"/>
          <a:ext cx="655797" cy="73206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05EB6-329A-448C-9942-4A69322CF3B5}">
      <dsp:nvSpPr>
        <dsp:cNvPr id="0" name=""/>
        <dsp:cNvSpPr/>
      </dsp:nvSpPr>
      <dsp:spPr>
        <a:xfrm>
          <a:off x="564979" y="2844800"/>
          <a:ext cx="7371258" cy="812800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 de un proceso de formalizar la normativa interna respaldada a través de documentos del conocimiento de todos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4979" y="2844800"/>
        <a:ext cx="7371258" cy="812800"/>
      </dsp:txXfrm>
    </dsp:sp>
    <dsp:sp modelId="{DBDD354B-65CD-4847-B39F-E0791C91CAC2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0DD16-6FB1-4802-9C78-B0B2321094CE}">
      <dsp:nvSpPr>
        <dsp:cNvPr id="0" name=""/>
        <dsp:cNvSpPr/>
      </dsp:nvSpPr>
      <dsp:spPr>
        <a:xfrm>
          <a:off x="0" y="341848"/>
          <a:ext cx="8388350" cy="976709"/>
        </a:xfrm>
        <a:prstGeom prst="roundRect">
          <a:avLst>
            <a:gd name="adj" fmla="val 10000"/>
          </a:avLst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Solicitud para la Baja de Bienes en SIBINET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Presentación del informe como base para efectuar los precedentes de robo y la no ubicación de los bienes</a:t>
          </a:r>
          <a:endParaRPr lang="es-ES" sz="1900" kern="12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8607" y="370455"/>
        <a:ext cx="8331136" cy="919495"/>
      </dsp:txXfrm>
    </dsp:sp>
    <dsp:sp modelId="{F41625AE-8EF4-4F13-AF13-5D8EA6D7CA46}">
      <dsp:nvSpPr>
        <dsp:cNvPr id="0" name=""/>
        <dsp:cNvSpPr/>
      </dsp:nvSpPr>
      <dsp:spPr>
        <a:xfrm>
          <a:off x="0" y="1494365"/>
          <a:ext cx="976709" cy="976709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DF073-048F-4262-8D25-A369FB25F3B7}">
      <dsp:nvSpPr>
        <dsp:cNvPr id="0" name=""/>
        <dsp:cNvSpPr/>
      </dsp:nvSpPr>
      <dsp:spPr>
        <a:xfrm>
          <a:off x="1035312" y="1494365"/>
          <a:ext cx="7353037" cy="976709"/>
        </a:xfrm>
        <a:prstGeom prst="roundRect">
          <a:avLst>
            <a:gd name="adj" fmla="val 1667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Seguimiento de actividades realizadas en acompañamiento con la DAF </a:t>
          </a:r>
          <a:endParaRPr lang="es-ES" sz="1900" kern="12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083000" y="1542053"/>
        <a:ext cx="7257661" cy="881333"/>
      </dsp:txXfrm>
    </dsp:sp>
    <dsp:sp modelId="{8A4C1649-2C92-4B53-B250-0DC098B12D6F}">
      <dsp:nvSpPr>
        <dsp:cNvPr id="0" name=""/>
        <dsp:cNvSpPr/>
      </dsp:nvSpPr>
      <dsp:spPr>
        <a:xfrm>
          <a:off x="0" y="2704674"/>
          <a:ext cx="976709" cy="743920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161F4-1C31-4A41-A1A4-006FC5C84EEF}">
      <dsp:nvSpPr>
        <dsp:cNvPr id="0" name=""/>
        <dsp:cNvSpPr/>
      </dsp:nvSpPr>
      <dsp:spPr>
        <a:xfrm>
          <a:off x="1022223" y="2470713"/>
          <a:ext cx="7353037" cy="976709"/>
        </a:xfrm>
        <a:prstGeom prst="roundRect">
          <a:avLst>
            <a:gd name="adj" fmla="val 16670"/>
          </a:avLst>
        </a:prstGeom>
        <a:solidFill>
          <a:srgbClr val="FFC000">
            <a:hueOff val="10395692"/>
            <a:satOff val="-47968"/>
            <a:lumOff val="176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Envío del Informe y acuerdo a la Dirección de Bienes y Contratación Administrativa</a:t>
          </a:r>
          <a:endParaRPr lang="es-ES" sz="1900" kern="12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069911" y="2518401"/>
        <a:ext cx="7257661" cy="881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F433F7-CA1F-4B63-8DF5-F3D96B19C7EE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D4601C-001E-47C3-AFA4-81EE841D95A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3762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 (IN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078" y="607219"/>
            <a:ext cx="8256105" cy="2387600"/>
          </a:xfrm>
        </p:spPr>
        <p:txBody>
          <a:bodyPr anchor="ctr">
            <a:normAutofit/>
          </a:bodyPr>
          <a:lstStyle>
            <a:lvl1pPr algn="ct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077" y="3270647"/>
            <a:ext cx="8256105" cy="306389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2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 (IN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2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dos objetos (IN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8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ítulo (IN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4824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 (IN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63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5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869" y="669563"/>
            <a:ext cx="8256105" cy="1102208"/>
          </a:xfrm>
        </p:spPr>
        <p:txBody>
          <a:bodyPr>
            <a:normAutofit/>
          </a:bodyPr>
          <a:lstStyle/>
          <a:p>
            <a:r>
              <a:rPr lang="es-MX" sz="3200" b="1" i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Contratación Administrativa </a:t>
            </a:r>
            <a:r>
              <a:rPr lang="es-MX" sz="3200" b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IGI - NICSP</a:t>
            </a:r>
            <a:endParaRPr lang="es-CR" sz="3200" b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7077" y="4441371"/>
            <a:ext cx="8256105" cy="849086"/>
          </a:xfrm>
        </p:spPr>
        <p:txBody>
          <a:bodyPr>
            <a:noAutofit/>
          </a:bodyPr>
          <a:lstStyle/>
          <a:p>
            <a:endParaRPr lang="es-MX" sz="1600" dirty="0" smtClean="0">
              <a:solidFill>
                <a:srgbClr val="002060"/>
              </a:solidFill>
              <a:latin typeface="Bookman Old Style" panose="02050604050505020204" pitchFamily="18" charset="0"/>
              <a:ea typeface="+mj-ea"/>
              <a:cs typeface="+mj-cs"/>
            </a:endParaRPr>
          </a:p>
          <a:p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Dirección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Administrativa Financiera</a:t>
            </a:r>
          </a:p>
          <a:p>
            <a:r>
              <a:rPr lang="es-MX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Departamento de Proveeduría</a:t>
            </a:r>
          </a:p>
          <a:p>
            <a:endParaRPr lang="es-MX" sz="16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Responsable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Jacqueline Aguilar Méndez</a:t>
            </a:r>
            <a:endParaRPr lang="es-CR" sz="160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Imagen 4" descr="Logotipo SICO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22" y="6007395"/>
            <a:ext cx="2126512" cy="50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1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649431" y="970559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endParaRPr lang="es-MX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s-MX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0" indent="0" algn="r">
              <a:lnSpc>
                <a:spcPct val="110000"/>
              </a:lnSpc>
              <a:buNone/>
            </a:pPr>
            <a:r>
              <a:rPr lang="es-MX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>“</a:t>
            </a:r>
            <a:r>
              <a:rPr lang="es-CR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>Es posible dar una mano… ¡para eso tenemos dos!” </a:t>
            </a:r>
          </a:p>
          <a:p>
            <a:pPr algn="r"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s-CR" sz="1600" dirty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0" indent="0" algn="r">
              <a:lnSpc>
                <a:spcPct val="110000"/>
              </a:lnSpc>
              <a:buNone/>
            </a:pPr>
            <a:r>
              <a:rPr lang="es-CR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>Miguel Rico </a:t>
            </a:r>
            <a:r>
              <a:rPr lang="es-C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López</a:t>
            </a:r>
            <a:endParaRPr lang="es-MX" sz="1600" dirty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MX" sz="1600" dirty="0">
                <a:solidFill>
                  <a:srgbClr val="0070C0"/>
                </a:solidFill>
                <a:latin typeface="Bookman Old Style" panose="02050604050505020204" pitchFamily="18" charset="0"/>
              </a:rPr>
              <a:t/>
            </a:r>
            <a:br>
              <a:rPr lang="es-MX" sz="1600" dirty="0">
                <a:solidFill>
                  <a:srgbClr val="0070C0"/>
                </a:solidFill>
                <a:latin typeface="Bookman Old Style" panose="02050604050505020204" pitchFamily="18" charset="0"/>
              </a:rPr>
            </a:br>
            <a:endParaRPr lang="es-CR" sz="1600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3" name="20 Grupo"/>
          <p:cNvGrpSpPr/>
          <p:nvPr/>
        </p:nvGrpSpPr>
        <p:grpSpPr>
          <a:xfrm>
            <a:off x="176645" y="1897855"/>
            <a:ext cx="2774373" cy="4267636"/>
            <a:chOff x="5358518" y="1202100"/>
            <a:chExt cx="3289693" cy="419028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58518" y="2304769"/>
              <a:ext cx="2743204" cy="265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13 CuadroTexto"/>
            <p:cNvSpPr txBox="1"/>
            <p:nvPr/>
          </p:nvSpPr>
          <p:spPr>
            <a:xfrm rot="18898017">
              <a:off x="6927777" y="2848517"/>
              <a:ext cx="14053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Computadoras </a:t>
              </a:r>
              <a:endPara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" name="14 CuadroTexto"/>
            <p:cNvSpPr txBox="1"/>
            <p:nvPr/>
          </p:nvSpPr>
          <p:spPr>
            <a:xfrm rot="21167245">
              <a:off x="7309514" y="3549485"/>
              <a:ext cx="10640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C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1200" b="1" dirty="0" smtClean="0">
                  <a:solidFill>
                    <a:schemeClr val="accent5">
                      <a:lumMod val="50000"/>
                    </a:schemeClr>
                  </a:solidFill>
                </a:rPr>
                <a:t>Suministros</a:t>
              </a:r>
              <a:endParaRPr lang="es-ES" sz="12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8" name="15 CuadroTexto"/>
            <p:cNvSpPr txBox="1"/>
            <p:nvPr/>
          </p:nvSpPr>
          <p:spPr>
            <a:xfrm rot="18202875">
              <a:off x="6447719" y="2254454"/>
              <a:ext cx="23817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1200" b="1" dirty="0" smtClean="0">
                  <a:solidFill>
                    <a:schemeClr val="tx2"/>
                  </a:solidFill>
                </a:rPr>
                <a:t>Serv. de Investigación</a:t>
              </a:r>
              <a:endParaRPr lang="es-E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16 CuadroTexto"/>
            <p:cNvSpPr txBox="1"/>
            <p:nvPr/>
          </p:nvSpPr>
          <p:spPr>
            <a:xfrm>
              <a:off x="7296334" y="3829497"/>
              <a:ext cx="12951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1200" b="1" dirty="0" smtClean="0">
                  <a:solidFill>
                    <a:srgbClr val="7030A0"/>
                  </a:solidFill>
                </a:rPr>
                <a:t>Consultorías</a:t>
              </a:r>
              <a:endParaRPr lang="es-ES" sz="1200" b="1" dirty="0">
                <a:solidFill>
                  <a:srgbClr val="7030A0"/>
                </a:solidFill>
              </a:endParaRPr>
            </a:p>
          </p:txBody>
        </p:sp>
        <p:sp>
          <p:nvSpPr>
            <p:cNvPr id="10" name="17 CuadroTexto"/>
            <p:cNvSpPr txBox="1"/>
            <p:nvPr/>
          </p:nvSpPr>
          <p:spPr>
            <a:xfrm rot="20495587">
              <a:off x="7151443" y="3171642"/>
              <a:ext cx="14967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1200" b="1" dirty="0" smtClean="0"/>
                <a:t>Capacitaciones</a:t>
              </a:r>
              <a:endParaRPr lang="es-ES" sz="1200" b="1" dirty="0"/>
            </a:p>
          </p:txBody>
        </p:sp>
        <p:sp>
          <p:nvSpPr>
            <p:cNvPr id="11" name="18 CuadroTexto"/>
            <p:cNvSpPr txBox="1"/>
            <p:nvPr/>
          </p:nvSpPr>
          <p:spPr>
            <a:xfrm rot="16866800">
              <a:off x="6346139" y="2576317"/>
              <a:ext cx="1241663" cy="355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1200" b="1" dirty="0" smtClean="0">
                  <a:solidFill>
                    <a:srgbClr val="C00000"/>
                  </a:solidFill>
                </a:rPr>
                <a:t>Papel</a:t>
              </a:r>
              <a:endParaRPr lang="es-E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19 CuadroTexto"/>
            <p:cNvSpPr txBox="1"/>
            <p:nvPr/>
          </p:nvSpPr>
          <p:spPr>
            <a:xfrm>
              <a:off x="5796136" y="4869160"/>
              <a:ext cx="22749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C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400" b="1" dirty="0" smtClean="0">
                  <a:solidFill>
                    <a:schemeClr val="accent1"/>
                  </a:solidFill>
                </a:rPr>
                <a:t>Procesos de </a:t>
              </a:r>
            </a:p>
            <a:p>
              <a:pPr algn="ctr"/>
              <a:r>
                <a:rPr lang="es-ES" sz="1400" b="1" dirty="0" smtClean="0">
                  <a:solidFill>
                    <a:schemeClr val="accent1"/>
                  </a:solidFill>
                </a:rPr>
                <a:t>Contratación Administrativa</a:t>
              </a:r>
              <a:endParaRPr lang="es-ES" sz="1400" b="1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33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i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de Garantías en contratación administrativa</a:t>
            </a:r>
            <a:endParaRPr lang="es-CR" sz="3200" i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32011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06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5587" y="561069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s-MX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Requerimiento en el acuerdo de la Junta Directiva</a:t>
            </a:r>
            <a:endParaRPr lang="es-CR" sz="3200" b="1" i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99258" y="2660013"/>
            <a:ext cx="7903029" cy="211017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761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altLang="es-C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anose="02050604050505020204" pitchFamily="18" charset="0"/>
              <a:cs typeface="Lucida Sans Unicode" panose="020B0602030504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altLang="es-CR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Acuerdo requerido</a:t>
            </a:r>
            <a:r>
              <a:rPr kumimoji="0" lang="es-CR" altLang="es-CR" sz="20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R" altLang="es-CR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altLang="es-CR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 acoge la propuesta de la Política en Garantías de Contratación Administrativa, la cual debe implementarse una vez tomado en firme el presente acuerdo</a:t>
            </a:r>
            <a:r>
              <a:rPr lang="es-CR" altLang="es-CR" sz="16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s-CR" altLang="es-CR" sz="2000" dirty="0">
                <a:solidFill>
                  <a:srgbClr val="000000"/>
                </a:solidFill>
                <a:cs typeface="Arial" panose="020B0604020202020204" pitchFamily="34" charset="0"/>
              </a:rPr>
              <a:t>y comunicado a los interesados.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R" altLang="es-CR" sz="2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738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Interna en Contratación Administrativa IGI 2019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1866" y="1690689"/>
            <a:ext cx="8380268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endParaRPr lang="es-CR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62566146"/>
              </p:ext>
            </p:extLst>
          </p:nvPr>
        </p:nvGraphicFramePr>
        <p:xfrm>
          <a:off x="381866" y="1978027"/>
          <a:ext cx="799142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332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Interna en Contratación Administrativa IGI 2019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1866" y="1690689"/>
            <a:ext cx="8380268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endParaRPr lang="es-CR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94580161"/>
              </p:ext>
            </p:extLst>
          </p:nvPr>
        </p:nvGraphicFramePr>
        <p:xfrm>
          <a:off x="381866" y="1978027"/>
          <a:ext cx="799142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92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 Interna en Contratación Administrativa IGI 2019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1866" y="1690689"/>
            <a:ext cx="8380268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endParaRPr lang="es-CR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256062622"/>
              </p:ext>
            </p:extLst>
          </p:nvPr>
        </p:nvGraphicFramePr>
        <p:xfrm>
          <a:off x="381866" y="1978027"/>
          <a:ext cx="799142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231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Requerimiento en el acuerdo de la Junta Directiva</a:t>
            </a:r>
            <a:endParaRPr lang="es-CR" sz="3200" b="1" i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CR" altLang="es-CR" sz="2400" b="1" i="1" dirty="0" smtClean="0">
                <a:solidFill>
                  <a:srgbClr val="000000"/>
                </a:solidFill>
                <a:cs typeface="Arial" panose="020B0604020202020204" pitchFamily="34" charset="0"/>
              </a:rPr>
              <a:t>Acuerdo requerido: </a:t>
            </a:r>
            <a:endParaRPr lang="es-CR" altLang="es-CR" sz="2400" b="1" i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s-CR" altLang="es-CR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CR" altLang="es-C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CR" altLang="es-C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conocen y aprueban los documentos de respaldo en normativa interna en Contratación Administrativa, parte del cumplimiento de requisitos en los Índices de Gestión Institucional (IGI) de la Contraloría General de la República.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s-CR" altLang="es-C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CR" altLang="es-C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solicita a la Dirección Administrativa Financiera seguimiento y elaboración de los documentos necesarios con el propósito de mejorar la calificación de la Institución.</a:t>
            </a:r>
            <a:endParaRPr lang="es-CR" altLang="es-C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0263" y="550718"/>
            <a:ext cx="8151450" cy="895309"/>
          </a:xfrm>
        </p:spPr>
        <p:txBody>
          <a:bodyPr>
            <a:noAutofit/>
          </a:bodyPr>
          <a:lstStyle/>
          <a:p>
            <a:pPr algn="ctr"/>
            <a:r>
              <a:rPr lang="es-MX" sz="3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es-MX" sz="3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es-MX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de </a:t>
            </a:r>
            <a:r>
              <a:rPr lang="es-MX" sz="3200" b="1" i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robo </a:t>
            </a:r>
            <a:r>
              <a:rPr lang="es-MX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</a:t>
            </a:r>
            <a:r>
              <a:rPr lang="es-MX" sz="3200" b="1" i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 </a:t>
            </a:r>
            <a:r>
              <a:rPr lang="es-MX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200" b="1" i="1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yuca </a:t>
            </a:r>
            <a:r>
              <a:rPr lang="es-MX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Estación Experimental Los Diamantes</a:t>
            </a:r>
            <a:endParaRPr lang="es-CR" sz="3200" b="1" i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83730"/>
              </p:ext>
            </p:extLst>
          </p:nvPr>
        </p:nvGraphicFramePr>
        <p:xfrm>
          <a:off x="351813" y="2050869"/>
          <a:ext cx="8388350" cy="3906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1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i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Requerimiento en el acuerdo de la Junta Directiva</a:t>
            </a:r>
            <a:endParaRPr lang="es-CR" sz="3200" b="1" i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CR" altLang="es-CR" sz="2400" b="1" i="1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s-CR" altLang="es-CR" sz="2400" b="1" i="1" dirty="0">
                <a:solidFill>
                  <a:srgbClr val="000000"/>
                </a:solidFill>
                <a:cs typeface="Arial" panose="020B0604020202020204" pitchFamily="34" charset="0"/>
              </a:rPr>
              <a:t>Acuerdo </a:t>
            </a:r>
            <a:r>
              <a:rPr lang="es-CR" altLang="es-CR" sz="2400" b="1" i="1" dirty="0" smtClean="0">
                <a:solidFill>
                  <a:srgbClr val="000000"/>
                </a:solidFill>
                <a:cs typeface="Arial" panose="020B0604020202020204" pitchFamily="34" charset="0"/>
              </a:rPr>
              <a:t>requerido: </a:t>
            </a:r>
            <a:endParaRPr lang="es-CR" altLang="es-CR" sz="2400" b="1" i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s-CR" altLang="es-CR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CR" altLang="es-C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CR" altLang="es-C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 el informe sobre el robo efectuado en la planta de yuca ubicada en la Estación Experimental Los Diamantes, elaborado por el Departamento de Proveeduría.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s-CR" altLang="es-C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CR" altLang="es-C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aprueba dar de baja al bien número </a:t>
            </a:r>
            <a:r>
              <a:rPr lang="en-US" b="1" i="1" dirty="0"/>
              <a:t>755007139 </a:t>
            </a:r>
            <a:r>
              <a:rPr lang="en-US" dirty="0"/>
              <a:t>	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CR" altLang="es-C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denominada perra de transporte de carga, en SIBINET e informar al Ministerio de Hacienda según corresponde.</a:t>
            </a:r>
            <a:endParaRPr lang="es-CR" altLang="es-C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5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-Oficial-INT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72BCE31B-ED6D-43A7-8793-08AC9D43243A}" vid="{ACE7FF4E-AFB2-4187-8569-56854B1B39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</TotalTime>
  <Words>451</Words>
  <Application>Microsoft Office PowerPoint</Application>
  <PresentationFormat>Presentación en pantalla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Bookman Old Style</vt:lpstr>
      <vt:lpstr>Calibri</vt:lpstr>
      <vt:lpstr>Calibri Light</vt:lpstr>
      <vt:lpstr>Lucida Sans Unicode</vt:lpstr>
      <vt:lpstr>Wingdings</vt:lpstr>
      <vt:lpstr>Plantilla-Oficial-INTA</vt:lpstr>
      <vt:lpstr>Gestión de Contratación Administrativa IGI - NICSP</vt:lpstr>
      <vt:lpstr>Política de Garantías en contratación administrativa</vt:lpstr>
      <vt:lpstr>Requerimiento en el acuerdo de la Junta Directiva</vt:lpstr>
      <vt:lpstr>Normativa Interna en Contratación Administrativa IGI 2019</vt:lpstr>
      <vt:lpstr>Normativa Interna en Contratación Administrativa IGI 2019</vt:lpstr>
      <vt:lpstr>Normativa Interna en Contratación Administrativa IGI 2019</vt:lpstr>
      <vt:lpstr>Requerimiento en el acuerdo de la Junta Directiva</vt:lpstr>
      <vt:lpstr> Informe de robo en la planta de yuca en la Estación Experimental Los Diamantes</vt:lpstr>
      <vt:lpstr>Requerimiento en el acuerdo de la Junta Directiva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keywords>INTA;Instituto;Nacional;Innovación;Transferencia;Tecnología;Agropecuaria</cp:keywords>
  <cp:lastModifiedBy>Usuario</cp:lastModifiedBy>
  <cp:revision>78</cp:revision>
  <cp:lastPrinted>2018-03-06T15:48:04Z</cp:lastPrinted>
  <dcterms:created xsi:type="dcterms:W3CDTF">2017-03-09T20:20:56Z</dcterms:created>
  <dcterms:modified xsi:type="dcterms:W3CDTF">2021-02-24T17:33:29Z</dcterms:modified>
</cp:coreProperties>
</file>